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57" r:id="rId5"/>
    <p:sldMasterId id="2147483668" r:id="rId6"/>
  </p:sldMasterIdLst>
  <p:notesMasterIdLst>
    <p:notesMasterId r:id="rId22"/>
  </p:notesMasterIdLst>
  <p:sldIdLst>
    <p:sldId id="260" r:id="rId7"/>
    <p:sldId id="262" r:id="rId8"/>
    <p:sldId id="258" r:id="rId9"/>
    <p:sldId id="286" r:id="rId10"/>
    <p:sldId id="290" r:id="rId11"/>
    <p:sldId id="288" r:id="rId12"/>
    <p:sldId id="291" r:id="rId13"/>
    <p:sldId id="299" r:id="rId14"/>
    <p:sldId id="294" r:id="rId15"/>
    <p:sldId id="296" r:id="rId16"/>
    <p:sldId id="297" r:id="rId17"/>
    <p:sldId id="301" r:id="rId18"/>
    <p:sldId id="298" r:id="rId19"/>
    <p:sldId id="302" r:id="rId20"/>
    <p:sldId id="284" r:id="rId21"/>
  </p:sldIdLst>
  <p:sldSz cx="24384000" cy="13716000"/>
  <p:notesSz cx="6858000" cy="9144000"/>
  <p:embeddedFontLst>
    <p:embeddedFont>
      <p:font typeface="Akkurat" panose="020B0604020202020204" charset="0"/>
      <p:regular r:id="rId23"/>
    </p:embeddedFont>
    <p:embeddedFont>
      <p:font typeface="Akkurat-Light" panose="020B0604020202020204" charset="0"/>
      <p:regular r:id="rId24"/>
    </p:embeddedFont>
    <p:embeddedFont>
      <p:font typeface="Arial Black" panose="020B0A04020102020204" pitchFamily="34" charset="0"/>
      <p:bold r:id="rId25"/>
    </p:embeddedFont>
    <p:embeddedFont>
      <p:font typeface="Arial Narrow" panose="020B060602020203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Montserrat ExtraBold" panose="00000900000000000000" pitchFamily="2" charset="0"/>
      <p:bold r:id="rId36"/>
      <p:italic r:id="rId37"/>
      <p:boldItalic r:id="rId38"/>
    </p:embeddedFont>
    <p:embeddedFont>
      <p:font typeface="Montserrat Regular" panose="020B0604020202020204" charset="0"/>
      <p:regular r:id="rId39"/>
      <p:bold r:id="rId40"/>
      <p:italic r:id="rId41"/>
      <p:boldItalic r:id="rId42"/>
    </p:embeddedFont>
    <p:embeddedFont>
      <p:font typeface="Montserrat SemiBold" panose="00000700000000000000" pitchFamily="2" charset="0"/>
      <p:regular r:id="rId43"/>
      <p:bold r:id="rId44"/>
      <p:italic r:id="rId45"/>
      <p:boldItalic r:id="rId46"/>
    </p:embeddedFont>
    <p:embeddedFont>
      <p:font typeface="Old Standard TT" panose="020B0604020202020204" charset="0"/>
      <p:regular r:id="rId47"/>
      <p:bold r:id="rId48"/>
      <p:italic r:id="rId49"/>
    </p:embeddedFont>
    <p:embeddedFont>
      <p:font typeface="Segoe UI Semilight" panose="020B0402040204020203" pitchFamily="34" charset="0"/>
      <p:regular r:id="rId50"/>
      <p:italic r:id="rId51"/>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tern Paris " initials="IP" lastIdx="2" clrIdx="0">
    <p:extLst>
      <p:ext uri="{19B8F6BF-5375-455C-9EA6-DF929625EA0E}">
        <p15:presenceInfo xmlns:p15="http://schemas.microsoft.com/office/powerpoint/2012/main" userId="Intern Paris " providerId="None"/>
      </p:ext>
    </p:extLst>
  </p:cmAuthor>
  <p:cmAuthor id="2" name="Marie-Caroline Laurent" initials="ML" lastIdx="2" clrIdx="1">
    <p:extLst>
      <p:ext uri="{19B8F6BF-5375-455C-9EA6-DF929625EA0E}">
        <p15:presenceInfo xmlns:p15="http://schemas.microsoft.com/office/powerpoint/2012/main" userId="Marie-Caroline Laurent" providerId="None"/>
      </p:ext>
    </p:extLst>
  </p:cmAuthor>
  <p:cmAuthor id="3" name="Nathaniel Woodill" initials="NW" lastIdx="1" clrIdx="2">
    <p:extLst>
      <p:ext uri="{19B8F6BF-5375-455C-9EA6-DF929625EA0E}">
        <p15:presenceInfo xmlns:p15="http://schemas.microsoft.com/office/powerpoint/2012/main" userId="S::nwoodill@lam-lha.com::39da79ea-9c59-4872-9c71-243dc8f84deb" providerId="AD"/>
      </p:ext>
    </p:extLst>
  </p:cmAuthor>
  <p:cmAuthor id="4" name="Intern" initials="I" lastIdx="1" clrIdx="3">
    <p:extLst>
      <p:ext uri="{19B8F6BF-5375-455C-9EA6-DF929625EA0E}">
        <p15:presenceInfo xmlns:p15="http://schemas.microsoft.com/office/powerpoint/2012/main" userId="Inter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FF644E"/>
    <a:srgbClr val="FF8A44"/>
    <a:srgbClr val="FCDC66"/>
    <a:srgbClr val="FFEE3E"/>
    <a:srgbClr val="FFFB45"/>
    <a:srgbClr val="B9A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11"/>
    <p:restoredTop sz="70580" autoAdjust="0"/>
  </p:normalViewPr>
  <p:slideViewPr>
    <p:cSldViewPr snapToGrid="0">
      <p:cViewPr varScale="1">
        <p:scale>
          <a:sx n="48" d="100"/>
          <a:sy n="48"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5.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7.fntdata"/><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2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4.xml"/><Relationship Id="rId41" Type="http://schemas.openxmlformats.org/officeDocument/2006/relationships/font" Target="fonts/font19.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803D4-023B-4A98-8C5C-1FF2FCD233F3}"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BE"/>
        </a:p>
      </dgm:t>
    </dgm:pt>
    <dgm:pt modelId="{4A7F6077-A256-47AE-9169-CCF136B70CC0}">
      <dgm:prSet phldrT="[Text]"/>
      <dgm:spPr>
        <a:solidFill>
          <a:srgbClr val="FFD966"/>
        </a:solidFill>
      </dgm:spPr>
      <dgm:t>
        <a:bodyPr/>
        <a:lstStyle/>
        <a:p>
          <a:r>
            <a:rPr lang="en-US" dirty="0"/>
            <a:t>Security / Safety : Key Elements</a:t>
          </a:r>
          <a:endParaRPr lang="en-BE" dirty="0"/>
        </a:p>
      </dgm:t>
    </dgm:pt>
    <dgm:pt modelId="{DE94B96B-0A3F-4182-BA64-439C63A42662}" type="parTrans" cxnId="{261BFA86-FF61-4DBA-8E3B-E406A694978D}">
      <dgm:prSet/>
      <dgm:spPr/>
      <dgm:t>
        <a:bodyPr/>
        <a:lstStyle/>
        <a:p>
          <a:endParaRPr lang="en-BE"/>
        </a:p>
      </dgm:t>
    </dgm:pt>
    <dgm:pt modelId="{22AB0092-D864-4D6D-B1A6-97A4CBF40DCA}" type="sibTrans" cxnId="{261BFA86-FF61-4DBA-8E3B-E406A694978D}">
      <dgm:prSet/>
      <dgm:spPr/>
      <dgm:t>
        <a:bodyPr/>
        <a:lstStyle/>
        <a:p>
          <a:endParaRPr lang="en-BE"/>
        </a:p>
      </dgm:t>
    </dgm:pt>
    <dgm:pt modelId="{8D60F566-1609-401C-8452-7948D517CCB5}">
      <dgm:prSet phldrT="[Text]"/>
      <dgm:spPr>
        <a:solidFill>
          <a:srgbClr val="FFC000"/>
        </a:solidFill>
      </dgm:spPr>
      <dgm:t>
        <a:bodyPr/>
        <a:lstStyle/>
        <a:p>
          <a:r>
            <a:rPr lang="en-US" dirty="0"/>
            <a:t> Cybersecurity</a:t>
          </a:r>
          <a:endParaRPr lang="en-BE" dirty="0"/>
        </a:p>
      </dgm:t>
    </dgm:pt>
    <dgm:pt modelId="{F9411515-2084-4CA8-9E7E-82448FEF0EAD}" type="sibTrans" cxnId="{5CBCB11D-DB83-4191-9637-0A308F3137E1}">
      <dgm:prSet/>
      <dgm:spPr/>
      <dgm:t>
        <a:bodyPr/>
        <a:lstStyle/>
        <a:p>
          <a:endParaRPr lang="en-BE"/>
        </a:p>
      </dgm:t>
    </dgm:pt>
    <dgm:pt modelId="{E9ED8B02-5BAE-47A6-AB6D-13D250B27946}" type="parTrans" cxnId="{5CBCB11D-DB83-4191-9637-0A308F3137E1}">
      <dgm:prSet/>
      <dgm:spPr/>
      <dgm:t>
        <a:bodyPr/>
        <a:lstStyle/>
        <a:p>
          <a:endParaRPr lang="en-BE"/>
        </a:p>
      </dgm:t>
    </dgm:pt>
    <dgm:pt modelId="{77A45F3B-7AD1-4A4D-8EA8-F4AC3F9DEE4D}">
      <dgm:prSet/>
      <dgm:spPr/>
      <dgm:t>
        <a:bodyPr/>
        <a:lstStyle/>
        <a:p>
          <a:r>
            <a:rPr lang="fr-FR" dirty="0"/>
            <a:t>Dangerous Goods Regulation</a:t>
          </a:r>
          <a:endParaRPr lang="en-BE" dirty="0"/>
        </a:p>
      </dgm:t>
    </dgm:pt>
    <dgm:pt modelId="{72A24337-7290-45F1-8C0C-8E0BBD6AB778}" type="sibTrans" cxnId="{75B3DD49-96C6-41B1-8A94-2F48E23E2376}">
      <dgm:prSet/>
      <dgm:spPr/>
      <dgm:t>
        <a:bodyPr/>
        <a:lstStyle/>
        <a:p>
          <a:endParaRPr lang="en-BE"/>
        </a:p>
      </dgm:t>
    </dgm:pt>
    <dgm:pt modelId="{9135D0C2-2230-4006-9F1F-F8F8A6E96025}" type="parTrans" cxnId="{75B3DD49-96C6-41B1-8A94-2F48E23E2376}">
      <dgm:prSet/>
      <dgm:spPr/>
      <dgm:t>
        <a:bodyPr/>
        <a:lstStyle/>
        <a:p>
          <a:endParaRPr lang="en-BE"/>
        </a:p>
      </dgm:t>
    </dgm:pt>
    <dgm:pt modelId="{0AE8D102-856F-465D-94C7-9B3ADDBF298E}">
      <dgm:prSet/>
      <dgm:spPr>
        <a:solidFill>
          <a:srgbClr val="FF8A44"/>
        </a:solidFill>
      </dgm:spPr>
      <dgm:t>
        <a:bodyPr/>
        <a:lstStyle/>
        <a:p>
          <a:r>
            <a:rPr lang="en-US" b="0" dirty="0"/>
            <a:t>SMS &amp; SEMS</a:t>
          </a:r>
        </a:p>
      </dgm:t>
    </dgm:pt>
    <dgm:pt modelId="{09EEFF34-163F-4D02-8CBE-01AEFA1D476D}" type="parTrans" cxnId="{B607875B-8E7E-4E54-A94E-F50384363007}">
      <dgm:prSet/>
      <dgm:spPr/>
      <dgm:t>
        <a:bodyPr/>
        <a:lstStyle/>
        <a:p>
          <a:endParaRPr lang="en-US"/>
        </a:p>
      </dgm:t>
    </dgm:pt>
    <dgm:pt modelId="{7CC39551-FB1E-4A8A-AD23-35B2C88B3A59}" type="sibTrans" cxnId="{B607875B-8E7E-4E54-A94E-F50384363007}">
      <dgm:prSet/>
      <dgm:spPr/>
      <dgm:t>
        <a:bodyPr/>
        <a:lstStyle/>
        <a:p>
          <a:endParaRPr lang="en-US"/>
        </a:p>
      </dgm:t>
    </dgm:pt>
    <dgm:pt modelId="{7B7B2A1A-C001-4F12-B178-92C191FFE5A5}" type="pres">
      <dgm:prSet presAssocID="{608803D4-023B-4A98-8C5C-1FF2FCD233F3}" presName="Name0" presStyleCnt="0">
        <dgm:presLayoutVars>
          <dgm:chMax val="7"/>
          <dgm:chPref val="7"/>
          <dgm:dir/>
        </dgm:presLayoutVars>
      </dgm:prSet>
      <dgm:spPr/>
    </dgm:pt>
    <dgm:pt modelId="{E5B40382-3837-40E2-BD10-5C39E6FDB79D}" type="pres">
      <dgm:prSet presAssocID="{608803D4-023B-4A98-8C5C-1FF2FCD233F3}" presName="Name1" presStyleCnt="0"/>
      <dgm:spPr/>
    </dgm:pt>
    <dgm:pt modelId="{2BAB9540-CC2B-42DE-9A11-0600C20787E1}" type="pres">
      <dgm:prSet presAssocID="{608803D4-023B-4A98-8C5C-1FF2FCD233F3}" presName="cycle" presStyleCnt="0"/>
      <dgm:spPr/>
    </dgm:pt>
    <dgm:pt modelId="{2D2C02DC-A659-468B-B97D-553AE1C2087C}" type="pres">
      <dgm:prSet presAssocID="{608803D4-023B-4A98-8C5C-1FF2FCD233F3}" presName="srcNode" presStyleLbl="node1" presStyleIdx="0" presStyleCnt="4"/>
      <dgm:spPr/>
    </dgm:pt>
    <dgm:pt modelId="{E612952A-D919-416B-9586-20E5D09C0365}" type="pres">
      <dgm:prSet presAssocID="{608803D4-023B-4A98-8C5C-1FF2FCD233F3}" presName="conn" presStyleLbl="parChTrans1D2" presStyleIdx="0" presStyleCnt="1"/>
      <dgm:spPr/>
    </dgm:pt>
    <dgm:pt modelId="{4FBE6A25-7CA6-4095-895D-F0EA9D75A0F6}" type="pres">
      <dgm:prSet presAssocID="{608803D4-023B-4A98-8C5C-1FF2FCD233F3}" presName="extraNode" presStyleLbl="node1" presStyleIdx="0" presStyleCnt="4"/>
      <dgm:spPr/>
    </dgm:pt>
    <dgm:pt modelId="{FAA48C56-2607-482D-B359-76BC52346D42}" type="pres">
      <dgm:prSet presAssocID="{608803D4-023B-4A98-8C5C-1FF2FCD233F3}" presName="dstNode" presStyleLbl="node1" presStyleIdx="0" presStyleCnt="4"/>
      <dgm:spPr/>
    </dgm:pt>
    <dgm:pt modelId="{48ED4523-2FA0-409C-9803-D2DC1A2B0643}" type="pres">
      <dgm:prSet presAssocID="{4A7F6077-A256-47AE-9169-CCF136B70CC0}" presName="text_1" presStyleLbl="node1" presStyleIdx="0" presStyleCnt="4" custLinFactNeighborX="-131" custLinFactNeighborY="968">
        <dgm:presLayoutVars>
          <dgm:bulletEnabled val="1"/>
        </dgm:presLayoutVars>
      </dgm:prSet>
      <dgm:spPr/>
    </dgm:pt>
    <dgm:pt modelId="{B566C101-3755-4EFC-9C5F-62EF0E941FCC}" type="pres">
      <dgm:prSet presAssocID="{4A7F6077-A256-47AE-9169-CCF136B70CC0}" presName="accent_1" presStyleCnt="0"/>
      <dgm:spPr/>
    </dgm:pt>
    <dgm:pt modelId="{D315159A-F975-4853-AC71-4F075352F132}" type="pres">
      <dgm:prSet presAssocID="{4A7F6077-A256-47AE-9169-CCF136B70CC0}" presName="accentRepeatNode" presStyleLbl="solidFgAcc1" presStyleIdx="0" presStyleCnt="4"/>
      <dgm:spPr>
        <a:ln>
          <a:solidFill>
            <a:srgbClr val="FFC000"/>
          </a:solidFill>
        </a:ln>
      </dgm:spPr>
    </dgm:pt>
    <dgm:pt modelId="{94F95FE3-42C1-4763-A515-BED76B51F80B}" type="pres">
      <dgm:prSet presAssocID="{8D60F566-1609-401C-8452-7948D517CCB5}" presName="text_2" presStyleLbl="node1" presStyleIdx="1" presStyleCnt="4">
        <dgm:presLayoutVars>
          <dgm:bulletEnabled val="1"/>
        </dgm:presLayoutVars>
      </dgm:prSet>
      <dgm:spPr/>
    </dgm:pt>
    <dgm:pt modelId="{F068AA5F-6517-4A04-84FD-0A0CBB4C1A3F}" type="pres">
      <dgm:prSet presAssocID="{8D60F566-1609-401C-8452-7948D517CCB5}" presName="accent_2" presStyleCnt="0"/>
      <dgm:spPr/>
    </dgm:pt>
    <dgm:pt modelId="{F698D475-2E20-473B-B4A8-EEA087AA361C}" type="pres">
      <dgm:prSet presAssocID="{8D60F566-1609-401C-8452-7948D517CCB5}" presName="accentRepeatNode" presStyleLbl="solidFgAcc1" presStyleIdx="1" presStyleCnt="4"/>
      <dgm:spPr/>
    </dgm:pt>
    <dgm:pt modelId="{D543D3A3-3967-4B94-B01A-B3BA9FED8BB4}" type="pres">
      <dgm:prSet presAssocID="{0AE8D102-856F-465D-94C7-9B3ADDBF298E}" presName="text_3" presStyleLbl="node1" presStyleIdx="2" presStyleCnt="4">
        <dgm:presLayoutVars>
          <dgm:bulletEnabled val="1"/>
        </dgm:presLayoutVars>
      </dgm:prSet>
      <dgm:spPr/>
    </dgm:pt>
    <dgm:pt modelId="{00C0C092-7588-4B84-8FEA-E77EB83A9394}" type="pres">
      <dgm:prSet presAssocID="{0AE8D102-856F-465D-94C7-9B3ADDBF298E}" presName="accent_3" presStyleCnt="0"/>
      <dgm:spPr/>
    </dgm:pt>
    <dgm:pt modelId="{92AB571F-E89B-460A-8985-BB32A2C4E991}" type="pres">
      <dgm:prSet presAssocID="{0AE8D102-856F-465D-94C7-9B3ADDBF298E}" presName="accentRepeatNode" presStyleLbl="solidFgAcc1" presStyleIdx="2" presStyleCnt="4"/>
      <dgm:spPr/>
    </dgm:pt>
    <dgm:pt modelId="{7649B98C-9CEA-46AC-9086-DED3AB88DD5E}" type="pres">
      <dgm:prSet presAssocID="{77A45F3B-7AD1-4A4D-8EA8-F4AC3F9DEE4D}" presName="text_4" presStyleLbl="node1" presStyleIdx="3" presStyleCnt="4">
        <dgm:presLayoutVars>
          <dgm:bulletEnabled val="1"/>
        </dgm:presLayoutVars>
      </dgm:prSet>
      <dgm:spPr/>
    </dgm:pt>
    <dgm:pt modelId="{76C36E3E-B7A3-4A07-97D9-A8224B6A3892}" type="pres">
      <dgm:prSet presAssocID="{77A45F3B-7AD1-4A4D-8EA8-F4AC3F9DEE4D}" presName="accent_4" presStyleCnt="0"/>
      <dgm:spPr/>
    </dgm:pt>
    <dgm:pt modelId="{95517460-FFA1-461B-933B-9251BE02348C}" type="pres">
      <dgm:prSet presAssocID="{77A45F3B-7AD1-4A4D-8EA8-F4AC3F9DEE4D}" presName="accentRepeatNode" presStyleLbl="solidFgAcc1" presStyleIdx="3" presStyleCnt="4"/>
      <dgm:spPr/>
    </dgm:pt>
  </dgm:ptLst>
  <dgm:cxnLst>
    <dgm:cxn modelId="{76E6560B-0D4D-4214-AD40-FC123D727C90}" type="presOf" srcId="{0AE8D102-856F-465D-94C7-9B3ADDBF298E}" destId="{D543D3A3-3967-4B94-B01A-B3BA9FED8BB4}" srcOrd="0" destOrd="0" presId="urn:microsoft.com/office/officeart/2008/layout/VerticalCurvedList"/>
    <dgm:cxn modelId="{5CBCB11D-DB83-4191-9637-0A308F3137E1}" srcId="{608803D4-023B-4A98-8C5C-1FF2FCD233F3}" destId="{8D60F566-1609-401C-8452-7948D517CCB5}" srcOrd="1" destOrd="0" parTransId="{E9ED8B02-5BAE-47A6-AB6D-13D250B27946}" sibTransId="{F9411515-2084-4CA8-9E7E-82448FEF0EAD}"/>
    <dgm:cxn modelId="{0F1BF02E-7FC5-4E06-B0C0-964824FFC7D7}" type="presOf" srcId="{608803D4-023B-4A98-8C5C-1FF2FCD233F3}" destId="{7B7B2A1A-C001-4F12-B178-92C191FFE5A5}" srcOrd="0" destOrd="0" presId="urn:microsoft.com/office/officeart/2008/layout/VerticalCurvedList"/>
    <dgm:cxn modelId="{B607875B-8E7E-4E54-A94E-F50384363007}" srcId="{608803D4-023B-4A98-8C5C-1FF2FCD233F3}" destId="{0AE8D102-856F-465D-94C7-9B3ADDBF298E}" srcOrd="2" destOrd="0" parTransId="{09EEFF34-163F-4D02-8CBE-01AEFA1D476D}" sibTransId="{7CC39551-FB1E-4A8A-AD23-35B2C88B3A59}"/>
    <dgm:cxn modelId="{59BCCC63-9196-4E52-A388-B768BB306004}" type="presOf" srcId="{77A45F3B-7AD1-4A4D-8EA8-F4AC3F9DEE4D}" destId="{7649B98C-9CEA-46AC-9086-DED3AB88DD5E}" srcOrd="0" destOrd="0" presId="urn:microsoft.com/office/officeart/2008/layout/VerticalCurvedList"/>
    <dgm:cxn modelId="{75B3DD49-96C6-41B1-8A94-2F48E23E2376}" srcId="{608803D4-023B-4A98-8C5C-1FF2FCD233F3}" destId="{77A45F3B-7AD1-4A4D-8EA8-F4AC3F9DEE4D}" srcOrd="3" destOrd="0" parTransId="{9135D0C2-2230-4006-9F1F-F8F8A6E96025}" sibTransId="{72A24337-7290-45F1-8C0C-8E0BBD6AB778}"/>
    <dgm:cxn modelId="{261BFA86-FF61-4DBA-8E3B-E406A694978D}" srcId="{608803D4-023B-4A98-8C5C-1FF2FCD233F3}" destId="{4A7F6077-A256-47AE-9169-CCF136B70CC0}" srcOrd="0" destOrd="0" parTransId="{DE94B96B-0A3F-4182-BA64-439C63A42662}" sibTransId="{22AB0092-D864-4D6D-B1A6-97A4CBF40DCA}"/>
    <dgm:cxn modelId="{01066490-016F-432C-AC26-73554D964721}" type="presOf" srcId="{4A7F6077-A256-47AE-9169-CCF136B70CC0}" destId="{48ED4523-2FA0-409C-9803-D2DC1A2B0643}" srcOrd="0" destOrd="0" presId="urn:microsoft.com/office/officeart/2008/layout/VerticalCurvedList"/>
    <dgm:cxn modelId="{134E11C2-A819-4881-BBF6-41A2B571591D}" type="presOf" srcId="{8D60F566-1609-401C-8452-7948D517CCB5}" destId="{94F95FE3-42C1-4763-A515-BED76B51F80B}" srcOrd="0" destOrd="0" presId="urn:microsoft.com/office/officeart/2008/layout/VerticalCurvedList"/>
    <dgm:cxn modelId="{EDB049C2-FBEE-4CB3-BFD2-EE0B1B5AA134}" type="presOf" srcId="{22AB0092-D864-4D6D-B1A6-97A4CBF40DCA}" destId="{E612952A-D919-416B-9586-20E5D09C0365}" srcOrd="0" destOrd="0" presId="urn:microsoft.com/office/officeart/2008/layout/VerticalCurvedList"/>
    <dgm:cxn modelId="{B6C2EBBD-58F7-4323-94BC-3826E7BD6526}" type="presParOf" srcId="{7B7B2A1A-C001-4F12-B178-92C191FFE5A5}" destId="{E5B40382-3837-40E2-BD10-5C39E6FDB79D}" srcOrd="0" destOrd="0" presId="urn:microsoft.com/office/officeart/2008/layout/VerticalCurvedList"/>
    <dgm:cxn modelId="{5A6C4AB5-770E-41E9-BD9A-35D82D442257}" type="presParOf" srcId="{E5B40382-3837-40E2-BD10-5C39E6FDB79D}" destId="{2BAB9540-CC2B-42DE-9A11-0600C20787E1}" srcOrd="0" destOrd="0" presId="urn:microsoft.com/office/officeart/2008/layout/VerticalCurvedList"/>
    <dgm:cxn modelId="{5914FC00-C3F6-4A46-A20B-EF1F2036B26D}" type="presParOf" srcId="{2BAB9540-CC2B-42DE-9A11-0600C20787E1}" destId="{2D2C02DC-A659-468B-B97D-553AE1C2087C}" srcOrd="0" destOrd="0" presId="urn:microsoft.com/office/officeart/2008/layout/VerticalCurvedList"/>
    <dgm:cxn modelId="{98F4F106-EE99-459D-BC44-CBD8D24340B9}" type="presParOf" srcId="{2BAB9540-CC2B-42DE-9A11-0600C20787E1}" destId="{E612952A-D919-416B-9586-20E5D09C0365}" srcOrd="1" destOrd="0" presId="urn:microsoft.com/office/officeart/2008/layout/VerticalCurvedList"/>
    <dgm:cxn modelId="{5B30AEBF-031D-46E6-AF3D-5F953640A36A}" type="presParOf" srcId="{2BAB9540-CC2B-42DE-9A11-0600C20787E1}" destId="{4FBE6A25-7CA6-4095-895D-F0EA9D75A0F6}" srcOrd="2" destOrd="0" presId="urn:microsoft.com/office/officeart/2008/layout/VerticalCurvedList"/>
    <dgm:cxn modelId="{88622F75-7DEB-4B5A-AB81-1C7389E03C59}" type="presParOf" srcId="{2BAB9540-CC2B-42DE-9A11-0600C20787E1}" destId="{FAA48C56-2607-482D-B359-76BC52346D42}" srcOrd="3" destOrd="0" presId="urn:microsoft.com/office/officeart/2008/layout/VerticalCurvedList"/>
    <dgm:cxn modelId="{C8289193-3F49-4F13-9819-7CB6DF86CE3F}" type="presParOf" srcId="{E5B40382-3837-40E2-BD10-5C39E6FDB79D}" destId="{48ED4523-2FA0-409C-9803-D2DC1A2B0643}" srcOrd="1" destOrd="0" presId="urn:microsoft.com/office/officeart/2008/layout/VerticalCurvedList"/>
    <dgm:cxn modelId="{B857E648-7264-478B-ACC9-C279EBABC89C}" type="presParOf" srcId="{E5B40382-3837-40E2-BD10-5C39E6FDB79D}" destId="{B566C101-3755-4EFC-9C5F-62EF0E941FCC}" srcOrd="2" destOrd="0" presId="urn:microsoft.com/office/officeart/2008/layout/VerticalCurvedList"/>
    <dgm:cxn modelId="{D69CB62B-9B6C-4830-A53F-5887536A2887}" type="presParOf" srcId="{B566C101-3755-4EFC-9C5F-62EF0E941FCC}" destId="{D315159A-F975-4853-AC71-4F075352F132}" srcOrd="0" destOrd="0" presId="urn:microsoft.com/office/officeart/2008/layout/VerticalCurvedList"/>
    <dgm:cxn modelId="{BA428B14-79C6-4E79-8B94-2C35C8A9A19D}" type="presParOf" srcId="{E5B40382-3837-40E2-BD10-5C39E6FDB79D}" destId="{94F95FE3-42C1-4763-A515-BED76B51F80B}" srcOrd="3" destOrd="0" presId="urn:microsoft.com/office/officeart/2008/layout/VerticalCurvedList"/>
    <dgm:cxn modelId="{63EDC885-D421-4A76-ACA3-1A6ACD2380A0}" type="presParOf" srcId="{E5B40382-3837-40E2-BD10-5C39E6FDB79D}" destId="{F068AA5F-6517-4A04-84FD-0A0CBB4C1A3F}" srcOrd="4" destOrd="0" presId="urn:microsoft.com/office/officeart/2008/layout/VerticalCurvedList"/>
    <dgm:cxn modelId="{02C7404D-D3D9-408E-BE8E-F74571C27282}" type="presParOf" srcId="{F068AA5F-6517-4A04-84FD-0A0CBB4C1A3F}" destId="{F698D475-2E20-473B-B4A8-EEA087AA361C}" srcOrd="0" destOrd="0" presId="urn:microsoft.com/office/officeart/2008/layout/VerticalCurvedList"/>
    <dgm:cxn modelId="{B7C4D935-860A-4C6E-97BC-6EA1F7283B8D}" type="presParOf" srcId="{E5B40382-3837-40E2-BD10-5C39E6FDB79D}" destId="{D543D3A3-3967-4B94-B01A-B3BA9FED8BB4}" srcOrd="5" destOrd="0" presId="urn:microsoft.com/office/officeart/2008/layout/VerticalCurvedList"/>
    <dgm:cxn modelId="{C276FCCD-253F-4E0F-A276-BA0E494D40BD}" type="presParOf" srcId="{E5B40382-3837-40E2-BD10-5C39E6FDB79D}" destId="{00C0C092-7588-4B84-8FEA-E77EB83A9394}" srcOrd="6" destOrd="0" presId="urn:microsoft.com/office/officeart/2008/layout/VerticalCurvedList"/>
    <dgm:cxn modelId="{DF519CF0-26E2-4B4F-95A4-BA5F51094603}" type="presParOf" srcId="{00C0C092-7588-4B84-8FEA-E77EB83A9394}" destId="{92AB571F-E89B-460A-8985-BB32A2C4E991}" srcOrd="0" destOrd="0" presId="urn:microsoft.com/office/officeart/2008/layout/VerticalCurvedList"/>
    <dgm:cxn modelId="{DD0E3427-06E3-419F-AAA7-9C761D287C8A}" type="presParOf" srcId="{E5B40382-3837-40E2-BD10-5C39E6FDB79D}" destId="{7649B98C-9CEA-46AC-9086-DED3AB88DD5E}" srcOrd="7" destOrd="0" presId="urn:microsoft.com/office/officeart/2008/layout/VerticalCurvedList"/>
    <dgm:cxn modelId="{B88B0299-FF97-45DA-9D41-98B7A3006404}" type="presParOf" srcId="{E5B40382-3837-40E2-BD10-5C39E6FDB79D}" destId="{76C36E3E-B7A3-4A07-97D9-A8224B6A3892}" srcOrd="8" destOrd="0" presId="urn:microsoft.com/office/officeart/2008/layout/VerticalCurvedList"/>
    <dgm:cxn modelId="{6140FDEF-DA8F-4B4E-9C02-7516844CD597}" type="presParOf" srcId="{76C36E3E-B7A3-4A07-97D9-A8224B6A3892}" destId="{95517460-FFA1-461B-933B-9251BE02348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2952A-D919-416B-9586-20E5D09C0365}">
      <dsp:nvSpPr>
        <dsp:cNvPr id="0" name=""/>
        <dsp:cNvSpPr/>
      </dsp:nvSpPr>
      <dsp:spPr>
        <a:xfrm>
          <a:off x="-10831711" y="-1652654"/>
          <a:ext cx="12882368" cy="12882368"/>
        </a:xfrm>
        <a:prstGeom prst="blockArc">
          <a:avLst>
            <a:gd name="adj1" fmla="val 18900000"/>
            <a:gd name="adj2" fmla="val 2700000"/>
            <a:gd name="adj3" fmla="val 168"/>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ED4523-2FA0-409C-9803-D2DC1A2B0643}">
      <dsp:nvSpPr>
        <dsp:cNvPr id="0" name=""/>
        <dsp:cNvSpPr/>
      </dsp:nvSpPr>
      <dsp:spPr>
        <a:xfrm>
          <a:off x="1052407" y="750546"/>
          <a:ext cx="15041628" cy="1473334"/>
        </a:xfrm>
        <a:prstGeom prst="rect">
          <a:avLst/>
        </a:prstGeom>
        <a:solidFill>
          <a:srgbClr val="FFD9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460"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dirty="0"/>
            <a:t>Security / Safety : Key Elements</a:t>
          </a:r>
          <a:endParaRPr lang="en-BE" sz="6500" kern="1200" dirty="0"/>
        </a:p>
      </dsp:txBody>
      <dsp:txXfrm>
        <a:off x="1052407" y="750546"/>
        <a:ext cx="15041628" cy="1473334"/>
      </dsp:txXfrm>
    </dsp:sp>
    <dsp:sp modelId="{D315159A-F975-4853-AC71-4F075352F132}">
      <dsp:nvSpPr>
        <dsp:cNvPr id="0" name=""/>
        <dsp:cNvSpPr/>
      </dsp:nvSpPr>
      <dsp:spPr>
        <a:xfrm>
          <a:off x="151277" y="552117"/>
          <a:ext cx="1841668" cy="1841668"/>
        </a:xfrm>
        <a:prstGeom prst="ellipse">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94F95FE3-42C1-4763-A515-BED76B51F80B}">
      <dsp:nvSpPr>
        <dsp:cNvPr id="0" name=""/>
        <dsp:cNvSpPr/>
      </dsp:nvSpPr>
      <dsp:spPr>
        <a:xfrm>
          <a:off x="1916808" y="2946669"/>
          <a:ext cx="14196932" cy="1473334"/>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460"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dirty="0"/>
            <a:t> Cybersecurity</a:t>
          </a:r>
          <a:endParaRPr lang="en-BE" sz="6500" kern="1200" dirty="0"/>
        </a:p>
      </dsp:txBody>
      <dsp:txXfrm>
        <a:off x="1916808" y="2946669"/>
        <a:ext cx="14196932" cy="1473334"/>
      </dsp:txXfrm>
    </dsp:sp>
    <dsp:sp modelId="{F698D475-2E20-473B-B4A8-EEA087AA361C}">
      <dsp:nvSpPr>
        <dsp:cNvPr id="0" name=""/>
        <dsp:cNvSpPr/>
      </dsp:nvSpPr>
      <dsp:spPr>
        <a:xfrm>
          <a:off x="995974" y="2762502"/>
          <a:ext cx="1841668" cy="1841668"/>
        </a:xfrm>
        <a:prstGeom prst="ellipse">
          <a:avLst/>
        </a:prstGeom>
        <a:solidFill>
          <a:schemeClr val="lt1">
            <a:hueOff val="0"/>
            <a:satOff val="0"/>
            <a:lumOff val="0"/>
            <a:alphaOff val="0"/>
          </a:schemeClr>
        </a:solidFill>
        <a:ln w="25400" cap="flat" cmpd="sng" algn="ctr">
          <a:solidFill>
            <a:schemeClr val="accent4">
              <a:hueOff val="-906852"/>
              <a:satOff val="1587"/>
              <a:lumOff val="2157"/>
              <a:alphaOff val="0"/>
            </a:schemeClr>
          </a:solidFill>
          <a:prstDash val="solid"/>
        </a:ln>
        <a:effectLst/>
      </dsp:spPr>
      <dsp:style>
        <a:lnRef idx="2">
          <a:scrgbClr r="0" g="0" b="0"/>
        </a:lnRef>
        <a:fillRef idx="1">
          <a:scrgbClr r="0" g="0" b="0"/>
        </a:fillRef>
        <a:effectRef idx="0">
          <a:scrgbClr r="0" g="0" b="0"/>
        </a:effectRef>
        <a:fontRef idx="minor"/>
      </dsp:style>
    </dsp:sp>
    <dsp:sp modelId="{D543D3A3-3967-4B94-B01A-B3BA9FED8BB4}">
      <dsp:nvSpPr>
        <dsp:cNvPr id="0" name=""/>
        <dsp:cNvSpPr/>
      </dsp:nvSpPr>
      <dsp:spPr>
        <a:xfrm>
          <a:off x="1916808" y="5157055"/>
          <a:ext cx="14196932" cy="1473334"/>
        </a:xfrm>
        <a:prstGeom prst="rect">
          <a:avLst/>
        </a:prstGeom>
        <a:solidFill>
          <a:srgbClr val="FF8A4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460"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b="0" kern="1200" dirty="0"/>
            <a:t>SMS &amp; SEMS</a:t>
          </a:r>
        </a:p>
      </dsp:txBody>
      <dsp:txXfrm>
        <a:off x="1916808" y="5157055"/>
        <a:ext cx="14196932" cy="1473334"/>
      </dsp:txXfrm>
    </dsp:sp>
    <dsp:sp modelId="{92AB571F-E89B-460A-8985-BB32A2C4E991}">
      <dsp:nvSpPr>
        <dsp:cNvPr id="0" name=""/>
        <dsp:cNvSpPr/>
      </dsp:nvSpPr>
      <dsp:spPr>
        <a:xfrm>
          <a:off x="995974" y="4972888"/>
          <a:ext cx="1841668" cy="1841668"/>
        </a:xfrm>
        <a:prstGeom prst="ellipse">
          <a:avLst/>
        </a:prstGeom>
        <a:solidFill>
          <a:schemeClr val="lt1">
            <a:hueOff val="0"/>
            <a:satOff val="0"/>
            <a:lumOff val="0"/>
            <a:alphaOff val="0"/>
          </a:schemeClr>
        </a:solidFill>
        <a:ln w="25400" cap="flat" cmpd="sng" algn="ctr">
          <a:solidFill>
            <a:schemeClr val="accent4">
              <a:hueOff val="-1813703"/>
              <a:satOff val="3175"/>
              <a:lumOff val="4314"/>
              <a:alphaOff val="0"/>
            </a:schemeClr>
          </a:solidFill>
          <a:prstDash val="solid"/>
        </a:ln>
        <a:effectLst/>
      </dsp:spPr>
      <dsp:style>
        <a:lnRef idx="2">
          <a:scrgbClr r="0" g="0" b="0"/>
        </a:lnRef>
        <a:fillRef idx="1">
          <a:scrgbClr r="0" g="0" b="0"/>
        </a:fillRef>
        <a:effectRef idx="0">
          <a:scrgbClr r="0" g="0" b="0"/>
        </a:effectRef>
        <a:fontRef idx="minor"/>
      </dsp:style>
    </dsp:sp>
    <dsp:sp modelId="{7649B98C-9CEA-46AC-9086-DED3AB88DD5E}">
      <dsp:nvSpPr>
        <dsp:cNvPr id="0" name=""/>
        <dsp:cNvSpPr/>
      </dsp:nvSpPr>
      <dsp:spPr>
        <a:xfrm>
          <a:off x="1072111" y="7367440"/>
          <a:ext cx="15041628" cy="1473334"/>
        </a:xfrm>
        <a:prstGeom prst="rect">
          <a:avLst/>
        </a:prstGeom>
        <a:solidFill>
          <a:schemeClr val="accent4">
            <a:hueOff val="-2720555"/>
            <a:satOff val="4762"/>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460" tIns="165100" rIns="165100" bIns="165100" numCol="1" spcCol="1270" anchor="ctr" anchorCtr="0">
          <a:noAutofit/>
        </a:bodyPr>
        <a:lstStyle/>
        <a:p>
          <a:pPr marL="0" lvl="0" indent="0" algn="l" defTabSz="2889250">
            <a:lnSpc>
              <a:spcPct val="90000"/>
            </a:lnSpc>
            <a:spcBef>
              <a:spcPct val="0"/>
            </a:spcBef>
            <a:spcAft>
              <a:spcPct val="35000"/>
            </a:spcAft>
            <a:buNone/>
          </a:pPr>
          <a:r>
            <a:rPr lang="fr-FR" sz="6500" kern="1200" dirty="0"/>
            <a:t>Dangerous Goods Regulation</a:t>
          </a:r>
          <a:endParaRPr lang="en-BE" sz="6500" kern="1200" dirty="0"/>
        </a:p>
      </dsp:txBody>
      <dsp:txXfrm>
        <a:off x="1072111" y="7367440"/>
        <a:ext cx="15041628" cy="1473334"/>
      </dsp:txXfrm>
    </dsp:sp>
    <dsp:sp modelId="{95517460-FFA1-461B-933B-9251BE02348C}">
      <dsp:nvSpPr>
        <dsp:cNvPr id="0" name=""/>
        <dsp:cNvSpPr/>
      </dsp:nvSpPr>
      <dsp:spPr>
        <a:xfrm>
          <a:off x="151277" y="7183273"/>
          <a:ext cx="1841668" cy="1841668"/>
        </a:xfrm>
        <a:prstGeom prst="ellipse">
          <a:avLst/>
        </a:prstGeom>
        <a:solidFill>
          <a:schemeClr val="lt1">
            <a:hueOff val="0"/>
            <a:satOff val="0"/>
            <a:lumOff val="0"/>
            <a:alphaOff val="0"/>
          </a:schemeClr>
        </a:solidFill>
        <a:ln w="25400" cap="flat" cmpd="sng" algn="ctr">
          <a:solidFill>
            <a:schemeClr val="accent4">
              <a:hueOff val="-2720555"/>
              <a:satOff val="4762"/>
              <a:lumOff val="647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7" name="Shape 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kkurat" panose="02000503040000020004" pitchFamily="2" charset="77"/>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BE"/>
          </a:p>
        </p:txBody>
      </p:sp>
    </p:spTree>
    <p:extLst>
      <p:ext uri="{BB962C8B-B14F-4D97-AF65-F5344CB8AC3E}">
        <p14:creationId xmlns:p14="http://schemas.microsoft.com/office/powerpoint/2010/main" val="300259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817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BE"/>
          </a:p>
        </p:txBody>
      </p:sp>
    </p:spTree>
    <p:extLst>
      <p:ext uri="{BB962C8B-B14F-4D97-AF65-F5344CB8AC3E}">
        <p14:creationId xmlns:p14="http://schemas.microsoft.com/office/powerpoint/2010/main" val="409005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BE"/>
          </a:p>
        </p:txBody>
      </p:sp>
    </p:spTree>
    <p:extLst>
      <p:ext uri="{BB962C8B-B14F-4D97-AF65-F5344CB8AC3E}">
        <p14:creationId xmlns:p14="http://schemas.microsoft.com/office/powerpoint/2010/main" val="82533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lvl1pPr marL="685662" indent="-685662">
              <a:buFont typeface="Wingdings" panose="05000000000000000000" pitchFamily="2" charset="2"/>
              <a:buChar char="§"/>
              <a:defRPr/>
            </a:lvl1pPr>
            <a:lvl2pPr marL="1485602" indent="-571386">
              <a:buFont typeface="Wingdings" panose="05000000000000000000" pitchFamily="2" charset="2"/>
              <a:buChar char="§"/>
              <a:defRPr/>
            </a:lvl2pPr>
            <a:lvl3pPr marL="2285542" indent="-457108">
              <a:buFont typeface="Wingdings" panose="05000000000000000000" pitchFamily="2" charset="2"/>
              <a:buChar char="§"/>
              <a:defRPr/>
            </a:lvl3pPr>
            <a:lvl4pPr marL="3199760" indent="-457108">
              <a:buFont typeface="Wingdings" panose="05000000000000000000" pitchFamily="2" charset="2"/>
              <a:buChar char="§"/>
              <a:defRPr/>
            </a:lvl4pPr>
            <a:lvl5pPr marL="4113978" indent="-457108">
              <a:buFont typeface="Wingdings" panose="05000000000000000000" pitchFamily="2" charset="2"/>
              <a:buChar cha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10">
            <a:extLst>
              <a:ext uri="{FF2B5EF4-FFF2-40B4-BE49-F238E27FC236}">
                <a16:creationId xmlns:a16="http://schemas.microsoft.com/office/drawing/2014/main" id="{5984BB2D-1AFF-4302-9955-777A56EB91C2}"/>
              </a:ext>
            </a:extLst>
          </p:cNvPr>
          <p:cNvSpPr>
            <a:spLocks noGrp="1" noChangeArrowheads="1"/>
          </p:cNvSpPr>
          <p:nvPr>
            <p:ph type="sldNum" sz="quarter" idx="10"/>
          </p:nvPr>
        </p:nvSpPr>
        <p:spPr>
          <a:ln/>
        </p:spPr>
        <p:txBody>
          <a:bodyPr/>
          <a:lstStyle>
            <a:lvl1pPr>
              <a:defRPr/>
            </a:lvl1pPr>
          </a:lstStyle>
          <a:p>
            <a:pPr>
              <a:defRPr/>
            </a:pPr>
            <a:fld id="{36970265-93B7-4936-BC82-603D7959608D}" type="slidenum">
              <a:rPr lang="en-GB" altLang="en-US"/>
              <a:pPr>
                <a:defRPr/>
              </a:pPr>
              <a:t>‹#›</a:t>
            </a:fld>
            <a:endParaRPr lang="en-GB" altLang="en-US" dirty="0"/>
          </a:p>
        </p:txBody>
      </p:sp>
    </p:spTree>
    <p:extLst>
      <p:ext uri="{BB962C8B-B14F-4D97-AF65-F5344CB8AC3E}">
        <p14:creationId xmlns:p14="http://schemas.microsoft.com/office/powerpoint/2010/main" val="331731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13387" y="2393950"/>
            <a:ext cx="12672645" cy="1397000"/>
          </a:xfrm>
          <a:prstGeom prst="rect">
            <a:avLst/>
          </a:prstGeom>
        </p:spPr>
        <p:txBody>
          <a:bodyPr/>
          <a:lstStyle/>
          <a:p>
            <a:r>
              <a:rPr lang="en-US"/>
              <a:t>Click to edit Master title style</a:t>
            </a:r>
            <a:endParaRPr lang="en-CA"/>
          </a:p>
        </p:txBody>
      </p:sp>
      <p:sp>
        <p:nvSpPr>
          <p:cNvPr id="5" name="Picture Placeholder 4"/>
          <p:cNvSpPr>
            <a:spLocks noGrp="1"/>
          </p:cNvSpPr>
          <p:nvPr>
            <p:ph type="pic" sz="quarter" idx="11"/>
          </p:nvPr>
        </p:nvSpPr>
        <p:spPr>
          <a:xfrm>
            <a:off x="-28785" y="499111"/>
            <a:ext cx="24469853" cy="13265786"/>
          </a:xfrm>
          <a:custGeom>
            <a:avLst/>
            <a:gdLst>
              <a:gd name="connsiteX0" fmla="*/ 0 w 7777163"/>
              <a:gd name="connsiteY0" fmla="*/ 0 h 3478213"/>
              <a:gd name="connsiteX1" fmla="*/ 7777163 w 7777163"/>
              <a:gd name="connsiteY1" fmla="*/ 0 h 3478213"/>
              <a:gd name="connsiteX2" fmla="*/ 7777163 w 7777163"/>
              <a:gd name="connsiteY2" fmla="*/ 3478213 h 3478213"/>
              <a:gd name="connsiteX3" fmla="*/ 0 w 7777163"/>
              <a:gd name="connsiteY3" fmla="*/ 3478213 h 3478213"/>
              <a:gd name="connsiteX4" fmla="*/ 0 w 7777163"/>
              <a:gd name="connsiteY4" fmla="*/ 0 h 3478213"/>
              <a:gd name="connsiteX0" fmla="*/ 0 w 9130475"/>
              <a:gd name="connsiteY0" fmla="*/ 1645920 h 5124133"/>
              <a:gd name="connsiteX1" fmla="*/ 9130475 w 9130475"/>
              <a:gd name="connsiteY1" fmla="*/ 0 h 5124133"/>
              <a:gd name="connsiteX2" fmla="*/ 7777163 w 9130475"/>
              <a:gd name="connsiteY2" fmla="*/ 5124133 h 5124133"/>
              <a:gd name="connsiteX3" fmla="*/ 0 w 9130475"/>
              <a:gd name="connsiteY3" fmla="*/ 5124133 h 5124133"/>
              <a:gd name="connsiteX4" fmla="*/ 0 w 9130475"/>
              <a:gd name="connsiteY4" fmla="*/ 1645920 h 5124133"/>
              <a:gd name="connsiteX0" fmla="*/ 0 w 9130475"/>
              <a:gd name="connsiteY0" fmla="*/ 1645920 h 6605461"/>
              <a:gd name="connsiteX1" fmla="*/ 9130475 w 9130475"/>
              <a:gd name="connsiteY1" fmla="*/ 0 h 6605461"/>
              <a:gd name="connsiteX2" fmla="*/ 9121331 w 9130475"/>
              <a:gd name="connsiteY2" fmla="*/ 6605461 h 6605461"/>
              <a:gd name="connsiteX3" fmla="*/ 0 w 9130475"/>
              <a:gd name="connsiteY3" fmla="*/ 5124133 h 6605461"/>
              <a:gd name="connsiteX4" fmla="*/ 0 w 9130475"/>
              <a:gd name="connsiteY4" fmla="*/ 1645920 h 6605461"/>
              <a:gd name="connsiteX0" fmla="*/ 45720 w 9176195"/>
              <a:gd name="connsiteY0" fmla="*/ 1645920 h 6632893"/>
              <a:gd name="connsiteX1" fmla="*/ 9176195 w 9176195"/>
              <a:gd name="connsiteY1" fmla="*/ 0 h 6632893"/>
              <a:gd name="connsiteX2" fmla="*/ 9167051 w 9176195"/>
              <a:gd name="connsiteY2" fmla="*/ 6605461 h 6632893"/>
              <a:gd name="connsiteX3" fmla="*/ 0 w 9176195"/>
              <a:gd name="connsiteY3" fmla="*/ 6632893 h 6632893"/>
              <a:gd name="connsiteX4" fmla="*/ 45720 w 9176195"/>
              <a:gd name="connsiteY4" fmla="*/ 1645920 h 6632893"/>
              <a:gd name="connsiteX0" fmla="*/ 0 w 9176195"/>
              <a:gd name="connsiteY0" fmla="*/ 1645920 h 6632893"/>
              <a:gd name="connsiteX1" fmla="*/ 9176195 w 9176195"/>
              <a:gd name="connsiteY1" fmla="*/ 0 h 6632893"/>
              <a:gd name="connsiteX2" fmla="*/ 9167051 w 9176195"/>
              <a:gd name="connsiteY2" fmla="*/ 6605461 h 6632893"/>
              <a:gd name="connsiteX3" fmla="*/ 0 w 9176195"/>
              <a:gd name="connsiteY3" fmla="*/ 6632893 h 6632893"/>
              <a:gd name="connsiteX4" fmla="*/ 0 w 9176195"/>
              <a:gd name="connsiteY4" fmla="*/ 1645920 h 6632893"/>
              <a:gd name="connsiteX0" fmla="*/ 0 w 9176195"/>
              <a:gd name="connsiteY0" fmla="*/ 1645920 h 6632893"/>
              <a:gd name="connsiteX1" fmla="*/ 9176195 w 9176195"/>
              <a:gd name="connsiteY1" fmla="*/ 0 h 6632893"/>
              <a:gd name="connsiteX2" fmla="*/ 9167051 w 9176195"/>
              <a:gd name="connsiteY2" fmla="*/ 6605461 h 6632893"/>
              <a:gd name="connsiteX3" fmla="*/ 0 w 9176195"/>
              <a:gd name="connsiteY3" fmla="*/ 6632893 h 6632893"/>
              <a:gd name="connsiteX4" fmla="*/ 0 w 9176195"/>
              <a:gd name="connsiteY4" fmla="*/ 1645920 h 6632893"/>
              <a:gd name="connsiteX0" fmla="*/ 0 w 9176195"/>
              <a:gd name="connsiteY0" fmla="*/ 1645920 h 6632893"/>
              <a:gd name="connsiteX1" fmla="*/ 9176195 w 9176195"/>
              <a:gd name="connsiteY1" fmla="*/ 0 h 6632893"/>
              <a:gd name="connsiteX2" fmla="*/ 9167051 w 9176195"/>
              <a:gd name="connsiteY2" fmla="*/ 6605461 h 6632893"/>
              <a:gd name="connsiteX3" fmla="*/ 0 w 9176195"/>
              <a:gd name="connsiteY3" fmla="*/ 6632893 h 6632893"/>
              <a:gd name="connsiteX4" fmla="*/ 0 w 9176195"/>
              <a:gd name="connsiteY4" fmla="*/ 1645920 h 6632893"/>
              <a:gd name="connsiteX0" fmla="*/ 0 w 9176195"/>
              <a:gd name="connsiteY0" fmla="*/ 2039112 h 6632893"/>
              <a:gd name="connsiteX1" fmla="*/ 9176195 w 9176195"/>
              <a:gd name="connsiteY1" fmla="*/ 0 h 6632893"/>
              <a:gd name="connsiteX2" fmla="*/ 9167051 w 9176195"/>
              <a:gd name="connsiteY2" fmla="*/ 6605461 h 6632893"/>
              <a:gd name="connsiteX3" fmla="*/ 0 w 9176195"/>
              <a:gd name="connsiteY3" fmla="*/ 6632893 h 6632893"/>
              <a:gd name="connsiteX4" fmla="*/ 0 w 9176195"/>
              <a:gd name="connsiteY4" fmla="*/ 2039112 h 6632893"/>
              <a:gd name="connsiteX0" fmla="*/ 0 w 9176195"/>
              <a:gd name="connsiteY0" fmla="*/ 2039112 h 6632893"/>
              <a:gd name="connsiteX1" fmla="*/ 9176195 w 9176195"/>
              <a:gd name="connsiteY1" fmla="*/ 0 h 6632893"/>
              <a:gd name="connsiteX2" fmla="*/ 9167051 w 9176195"/>
              <a:gd name="connsiteY2" fmla="*/ 6605461 h 6632893"/>
              <a:gd name="connsiteX3" fmla="*/ 0 w 9176195"/>
              <a:gd name="connsiteY3" fmla="*/ 6632893 h 6632893"/>
              <a:gd name="connsiteX4" fmla="*/ 0 w 9176195"/>
              <a:gd name="connsiteY4" fmla="*/ 2039112 h 6632893"/>
              <a:gd name="connsiteX0" fmla="*/ 0 w 9176195"/>
              <a:gd name="connsiteY0" fmla="*/ 2039112 h 6632893"/>
              <a:gd name="connsiteX1" fmla="*/ 9176195 w 9176195"/>
              <a:gd name="connsiteY1" fmla="*/ 0 h 6632893"/>
              <a:gd name="connsiteX2" fmla="*/ 9167051 w 9176195"/>
              <a:gd name="connsiteY2" fmla="*/ 6605461 h 6632893"/>
              <a:gd name="connsiteX3" fmla="*/ 0 w 9176195"/>
              <a:gd name="connsiteY3" fmla="*/ 6632893 h 6632893"/>
              <a:gd name="connsiteX4" fmla="*/ 0 w 9176195"/>
              <a:gd name="connsiteY4" fmla="*/ 2039112 h 6632893"/>
              <a:gd name="connsiteX0" fmla="*/ 0 w 9176195"/>
              <a:gd name="connsiteY0" fmla="*/ 2039112 h 6632893"/>
              <a:gd name="connsiteX1" fmla="*/ 9176195 w 9176195"/>
              <a:gd name="connsiteY1" fmla="*/ 0 h 6632893"/>
              <a:gd name="connsiteX2" fmla="*/ 9176195 w 9176195"/>
              <a:gd name="connsiteY2" fmla="*/ 6614605 h 6632893"/>
              <a:gd name="connsiteX3" fmla="*/ 0 w 9176195"/>
              <a:gd name="connsiteY3" fmla="*/ 6632893 h 6632893"/>
              <a:gd name="connsiteX4" fmla="*/ 0 w 9176195"/>
              <a:gd name="connsiteY4" fmla="*/ 2039112 h 663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6195" h="6632893">
                <a:moveTo>
                  <a:pt x="0" y="2039112"/>
                </a:moveTo>
                <a:cubicBezTo>
                  <a:pt x="2052892" y="2240280"/>
                  <a:pt x="6336919" y="1005840"/>
                  <a:pt x="9176195" y="0"/>
                </a:cubicBezTo>
                <a:lnTo>
                  <a:pt x="9176195" y="6614605"/>
                </a:lnTo>
                <a:lnTo>
                  <a:pt x="0" y="6632893"/>
                </a:lnTo>
                <a:lnTo>
                  <a:pt x="0" y="2039112"/>
                </a:lnTo>
                <a:close/>
              </a:path>
            </a:pathLst>
          </a:custGeom>
        </p:spPr>
        <p:txBody>
          <a:bodyPr/>
          <a:lstStyle/>
          <a:p>
            <a:pPr lvl="0"/>
            <a:endParaRPr lang="en-GB" noProof="0" dirty="0"/>
          </a:p>
        </p:txBody>
      </p:sp>
      <p:sp>
        <p:nvSpPr>
          <p:cNvPr id="4" name="Rectangle 10">
            <a:extLst>
              <a:ext uri="{FF2B5EF4-FFF2-40B4-BE49-F238E27FC236}">
                <a16:creationId xmlns:a16="http://schemas.microsoft.com/office/drawing/2014/main" id="{0B8938B9-694A-4E4E-B899-B0931FDA1A48}"/>
              </a:ext>
            </a:extLst>
          </p:cNvPr>
          <p:cNvSpPr>
            <a:spLocks noGrp="1" noChangeArrowheads="1"/>
          </p:cNvSpPr>
          <p:nvPr>
            <p:ph type="sldNum" sz="quarter" idx="12"/>
          </p:nvPr>
        </p:nvSpPr>
        <p:spPr>
          <a:ln/>
        </p:spPr>
        <p:txBody>
          <a:bodyPr/>
          <a:lstStyle>
            <a:lvl1pPr>
              <a:defRPr/>
            </a:lvl1pPr>
          </a:lstStyle>
          <a:p>
            <a:pPr>
              <a:defRPr/>
            </a:pPr>
            <a:fld id="{82783820-BFD4-4643-ABFF-A1C1D0944AA1}" type="slidenum">
              <a:rPr lang="en-GB" altLang="en-US"/>
              <a:pPr>
                <a:defRPr/>
              </a:pPr>
              <a:t>‹#›</a:t>
            </a:fld>
            <a:endParaRPr lang="en-GB" altLang="en-US" dirty="0"/>
          </a:p>
        </p:txBody>
      </p:sp>
    </p:spTree>
    <p:extLst>
      <p:ext uri="{BB962C8B-B14F-4D97-AF65-F5344CB8AC3E}">
        <p14:creationId xmlns:p14="http://schemas.microsoft.com/office/powerpoint/2010/main" val="102058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A3B63-BD72-4C2B-B991-564FCB369762}"/>
              </a:ext>
            </a:extLst>
          </p:cNvPr>
          <p:cNvSpPr txBox="1">
            <a:spLocks noChangeArrowheads="1"/>
          </p:cNvSpPr>
          <p:nvPr userDrawn="1"/>
        </p:nvSpPr>
        <p:spPr bwMode="auto">
          <a:xfrm>
            <a:off x="0" y="2479677"/>
            <a:ext cx="24384000" cy="830997"/>
          </a:xfrm>
          <a:prstGeom prst="rect">
            <a:avLst/>
          </a:prstGeom>
          <a:solidFill>
            <a:srgbClr val="568F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sz="4800" b="1" dirty="0">
              <a:solidFill>
                <a:srgbClr val="FFFFFF"/>
              </a:solidFill>
            </a:endParaRPr>
          </a:p>
        </p:txBody>
      </p:sp>
      <p:sp>
        <p:nvSpPr>
          <p:cNvPr id="17" name="Title 16"/>
          <p:cNvSpPr>
            <a:spLocks noGrp="1"/>
          </p:cNvSpPr>
          <p:nvPr>
            <p:ph type="title"/>
          </p:nvPr>
        </p:nvSpPr>
        <p:spPr>
          <a:xfrm>
            <a:off x="1219200" y="2479103"/>
            <a:ext cx="21945600" cy="923710"/>
          </a:xfrm>
          <a:prstGeom prst="rect">
            <a:avLst/>
          </a:prstGeom>
        </p:spPr>
        <p:txBody>
          <a:bodyPr/>
          <a:lstStyle>
            <a:lvl1pPr>
              <a:defRPr baseline="0">
                <a:solidFill>
                  <a:schemeClr val="bg1"/>
                </a:solidFill>
              </a:defRPr>
            </a:lvl1pPr>
          </a:lstStyle>
          <a:p>
            <a:r>
              <a:rPr lang="en-US"/>
              <a:t>Click to edit Master title style</a:t>
            </a:r>
            <a:endParaRPr lang="en-CA"/>
          </a:p>
        </p:txBody>
      </p:sp>
      <p:sp>
        <p:nvSpPr>
          <p:cNvPr id="6" name="Content Placeholder 3"/>
          <p:cNvSpPr>
            <a:spLocks noGrp="1"/>
          </p:cNvSpPr>
          <p:nvPr>
            <p:ph sz="half" idx="11"/>
          </p:nvPr>
        </p:nvSpPr>
        <p:spPr>
          <a:xfrm>
            <a:off x="1438805" y="3690382"/>
            <a:ext cx="22274475" cy="8840328"/>
          </a:xfrm>
        </p:spPr>
        <p:txBody>
          <a:bodyPr/>
          <a:lstStyle>
            <a:lvl1pPr marL="685662" indent="-685662">
              <a:buClr>
                <a:srgbClr val="00247D"/>
              </a:buClr>
              <a:defRPr lang="en-US" sz="4800" b="0" baseline="0" dirty="0" smtClean="0">
                <a:solidFill>
                  <a:srgbClr val="003A8C"/>
                </a:solidFill>
                <a:latin typeface="Arial Narrow" panose="020B0606020202030204" pitchFamily="34" charset="0"/>
                <a:ea typeface="+mn-ea"/>
                <a:cs typeface="+mn-cs"/>
              </a:defRPr>
            </a:lvl1pPr>
            <a:lvl2pPr marL="1485602" indent="-571386">
              <a:buClr>
                <a:srgbClr val="00247D"/>
              </a:buClr>
              <a:defRPr lang="en-US" sz="4000" b="0" dirty="0" smtClean="0">
                <a:solidFill>
                  <a:srgbClr val="00247D"/>
                </a:solidFill>
                <a:latin typeface="Arial Narrow" panose="020B0606020202030204" pitchFamily="34" charset="0"/>
              </a:defRPr>
            </a:lvl2pPr>
            <a:lvl3pPr marL="2285542" indent="-457108">
              <a:buClr>
                <a:srgbClr val="00247D"/>
              </a:buClr>
              <a:defRPr lang="en-US" sz="3600" b="0" dirty="0" smtClean="0">
                <a:solidFill>
                  <a:srgbClr val="00247D"/>
                </a:solidFill>
                <a:latin typeface="Arial Narrow" panose="020B0606020202030204" pitchFamily="34" charset="0"/>
              </a:defRPr>
            </a:lvl3pPr>
            <a:lvl4pPr>
              <a:defRPr sz="3600">
                <a:latin typeface="Arial Narrow" panose="020B0606020202030204" pitchFamily="34" charset="0"/>
              </a:defRPr>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10">
            <a:extLst>
              <a:ext uri="{FF2B5EF4-FFF2-40B4-BE49-F238E27FC236}">
                <a16:creationId xmlns:a16="http://schemas.microsoft.com/office/drawing/2014/main" id="{FC3B53F3-210A-4C8A-9ADE-21A83D2BAED1}"/>
              </a:ext>
            </a:extLst>
          </p:cNvPr>
          <p:cNvSpPr>
            <a:spLocks noGrp="1" noChangeArrowheads="1"/>
          </p:cNvSpPr>
          <p:nvPr>
            <p:ph type="sldNum" sz="quarter" idx="12"/>
          </p:nvPr>
        </p:nvSpPr>
        <p:spPr>
          <a:xfrm>
            <a:off x="18406533" y="12855577"/>
            <a:ext cx="5689600" cy="625474"/>
          </a:xfrm>
        </p:spPr>
        <p:txBody>
          <a:bodyPr/>
          <a:lstStyle>
            <a:lvl1pPr>
              <a:defRPr b="1">
                <a:solidFill>
                  <a:srgbClr val="003A8C"/>
                </a:solidFill>
              </a:defRPr>
            </a:lvl1pPr>
          </a:lstStyle>
          <a:p>
            <a:pPr>
              <a:defRPr/>
            </a:pPr>
            <a:fld id="{967CBA94-2810-46EB-9609-455B942FCC18}" type="slidenum">
              <a:rPr lang="en-GB" altLang="en-US"/>
              <a:pPr>
                <a:defRPr/>
              </a:pPr>
              <a:t>‹#›</a:t>
            </a:fld>
            <a:endParaRPr lang="en-GB" altLang="en-US" dirty="0"/>
          </a:p>
        </p:txBody>
      </p:sp>
    </p:spTree>
    <p:extLst>
      <p:ext uri="{BB962C8B-B14F-4D97-AF65-F5344CB8AC3E}">
        <p14:creationId xmlns:p14="http://schemas.microsoft.com/office/powerpoint/2010/main" val="159980753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89216-A927-4F5B-9DA6-552B13BE8C39}"/>
              </a:ext>
            </a:extLst>
          </p:cNvPr>
          <p:cNvSpPr>
            <a:spLocks noGrp="1"/>
          </p:cNvSpPr>
          <p:nvPr>
            <p:ph type="ctrTitle"/>
          </p:nvPr>
        </p:nvSpPr>
        <p:spPr>
          <a:xfrm>
            <a:off x="3048000" y="2244726"/>
            <a:ext cx="18288000" cy="4775200"/>
          </a:xfrm>
        </p:spPr>
        <p:txBody>
          <a:bodyPr anchor="b"/>
          <a:lstStyle>
            <a:lvl1pPr algn="ctr">
              <a:defRPr sz="12000"/>
            </a:lvl1pPr>
          </a:lstStyle>
          <a:p>
            <a:r>
              <a:rPr lang="fr-FR"/>
              <a:t>Modifiez le style du titre</a:t>
            </a:r>
            <a:endParaRPr lang="en-US"/>
          </a:p>
        </p:txBody>
      </p:sp>
      <p:sp>
        <p:nvSpPr>
          <p:cNvPr id="3" name="Sous-titre 2">
            <a:extLst>
              <a:ext uri="{FF2B5EF4-FFF2-40B4-BE49-F238E27FC236}">
                <a16:creationId xmlns:a16="http://schemas.microsoft.com/office/drawing/2014/main" id="{F6EF6C4F-395F-4404-ACD3-9E97AB1E76A4}"/>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D5A7F1A1-1B19-40F8-BADC-4A7FA7A33C33}"/>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5" name="Espace réservé du pied de page 4">
            <a:extLst>
              <a:ext uri="{FF2B5EF4-FFF2-40B4-BE49-F238E27FC236}">
                <a16:creationId xmlns:a16="http://schemas.microsoft.com/office/drawing/2014/main" id="{C38FA4E8-132F-4891-88F2-9F6DFDA5696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CE49499-304F-4857-BCE5-93091E40D797}"/>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761368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927F03-4516-43FC-81C5-24ADC63F3D83}"/>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F791D130-D5CD-4E0F-BF7C-ABCECF9802B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a:extLst>
              <a:ext uri="{FF2B5EF4-FFF2-40B4-BE49-F238E27FC236}">
                <a16:creationId xmlns:a16="http://schemas.microsoft.com/office/drawing/2014/main" id="{EA7D5B52-6A27-44CC-A274-C76751F4A863}"/>
              </a:ext>
            </a:extLst>
          </p:cNvPr>
          <p:cNvSpPr/>
          <p:nvPr userDrawn="1"/>
        </p:nvSpPr>
        <p:spPr>
          <a:xfrm>
            <a:off x="0" y="13296900"/>
            <a:ext cx="24384000" cy="419100"/>
          </a:xfrm>
          <a:prstGeom prst="rect">
            <a:avLst/>
          </a:prstGeom>
          <a:solidFill>
            <a:srgbClr val="FFD100"/>
          </a:solidFill>
          <a:ln w="12700">
            <a:miter lim="400000"/>
          </a:ln>
        </p:spPr>
        <p:txBody>
          <a:bodyPr lIns="142874" tIns="142874" rIns="142874" bIns="142874" anchor="ctr"/>
          <a:lstStyle/>
          <a:p>
            <a:pPr>
              <a:defRPr sz="3000" b="0">
                <a:solidFill>
                  <a:srgbClr val="FFFFFF"/>
                </a:solidFill>
                <a:latin typeface="Helvetica Neue Medium"/>
                <a:ea typeface="Helvetica Neue Medium"/>
                <a:cs typeface="Helvetica Neue Medium"/>
                <a:sym typeface="Helvetica Neue Medium"/>
              </a:defRPr>
            </a:pPr>
            <a:endParaRPr sz="6000" b="0" dirty="0">
              <a:latin typeface="Akkurat" panose="02000503040000020004" pitchFamily="2" charset="77"/>
            </a:endParaRPr>
          </a:p>
        </p:txBody>
      </p:sp>
      <p:pic>
        <p:nvPicPr>
          <p:cNvPr id="10" name="LAMLHA_HORIZ-PANTONE.pdf" descr="LAMLHA_HORIZ-PANTONE.pdf">
            <a:extLst>
              <a:ext uri="{FF2B5EF4-FFF2-40B4-BE49-F238E27FC236}">
                <a16:creationId xmlns:a16="http://schemas.microsoft.com/office/drawing/2014/main" id="{516A8DC8-AAB9-4245-BEA5-8AD0C08B866D}"/>
              </a:ext>
            </a:extLst>
          </p:cNvPr>
          <p:cNvPicPr>
            <a:picLocks noChangeAspect="1"/>
          </p:cNvPicPr>
          <p:nvPr userDrawn="1"/>
        </p:nvPicPr>
        <p:blipFill>
          <a:blip r:embed="rId2"/>
          <a:srcRect/>
          <a:stretch>
            <a:fillRect/>
          </a:stretch>
        </p:blipFill>
        <p:spPr>
          <a:xfrm>
            <a:off x="21405491" y="12594581"/>
            <a:ext cx="2568414" cy="514993"/>
          </a:xfrm>
          <a:prstGeom prst="rect">
            <a:avLst/>
          </a:prstGeom>
          <a:ln w="12700">
            <a:miter lim="400000"/>
          </a:ln>
        </p:spPr>
      </p:pic>
      <p:sp>
        <p:nvSpPr>
          <p:cNvPr id="11" name="Proprietary &amp; Confidential">
            <a:extLst>
              <a:ext uri="{FF2B5EF4-FFF2-40B4-BE49-F238E27FC236}">
                <a16:creationId xmlns:a16="http://schemas.microsoft.com/office/drawing/2014/main" id="{E51A9D4B-136F-4717-8E1B-2CF4922D0C9C}"/>
              </a:ext>
            </a:extLst>
          </p:cNvPr>
          <p:cNvSpPr txBox="1"/>
          <p:nvPr userDrawn="1"/>
        </p:nvSpPr>
        <p:spPr>
          <a:xfrm>
            <a:off x="144107" y="12672202"/>
            <a:ext cx="7696198" cy="627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74" tIns="142874" rIns="142874" bIns="142874">
            <a:spAutoFit/>
          </a:bodyPr>
          <a:lstStyle>
            <a:lvl1pPr algn="l">
              <a:defRPr sz="2200" b="0">
                <a:solidFill>
                  <a:srgbClr val="222222"/>
                </a:solidFill>
                <a:latin typeface="Akkurat-Light"/>
                <a:ea typeface="Akkurat-Light"/>
                <a:cs typeface="Akkurat-Light"/>
                <a:sym typeface="Akkurat-Light"/>
              </a:defRPr>
            </a:lvl1pPr>
          </a:lstStyle>
          <a:p>
            <a:r>
              <a:rPr sz="2200" dirty="0"/>
              <a:t>Proprietary &amp; Confidential</a:t>
            </a:r>
          </a:p>
        </p:txBody>
      </p:sp>
    </p:spTree>
    <p:extLst>
      <p:ext uri="{BB962C8B-B14F-4D97-AF65-F5344CB8AC3E}">
        <p14:creationId xmlns:p14="http://schemas.microsoft.com/office/powerpoint/2010/main" val="1665875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BFC94-58A2-43AA-95EA-6ABD8D8865F4}"/>
              </a:ext>
            </a:extLst>
          </p:cNvPr>
          <p:cNvSpPr>
            <a:spLocks noGrp="1"/>
          </p:cNvSpPr>
          <p:nvPr>
            <p:ph type="title"/>
          </p:nvPr>
        </p:nvSpPr>
        <p:spPr>
          <a:xfrm>
            <a:off x="1663700" y="3419477"/>
            <a:ext cx="21031200" cy="5705474"/>
          </a:xfrm>
        </p:spPr>
        <p:txBody>
          <a:bodyPr anchor="b"/>
          <a:lstStyle>
            <a:lvl1pPr>
              <a:defRPr sz="12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D5215C3B-5664-46A0-957B-EF66E021B0ED}"/>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244CB90-BC74-4166-BC51-16A083769551}"/>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5" name="Espace réservé du pied de page 4">
            <a:extLst>
              <a:ext uri="{FF2B5EF4-FFF2-40B4-BE49-F238E27FC236}">
                <a16:creationId xmlns:a16="http://schemas.microsoft.com/office/drawing/2014/main" id="{AD9F4E78-F210-482F-A321-448B8F1BFF50}"/>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66252996-7D13-489F-B7D5-4CEB60E87767}"/>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2809789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6AF8D4-C297-4567-9666-E2B39113EE71}"/>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4594A180-8C9D-47A6-B410-7936DF3143E5}"/>
              </a:ext>
            </a:extLst>
          </p:cNvPr>
          <p:cNvSpPr>
            <a:spLocks noGrp="1"/>
          </p:cNvSpPr>
          <p:nvPr>
            <p:ph sz="half" idx="1"/>
          </p:nvPr>
        </p:nvSpPr>
        <p:spPr>
          <a:xfrm>
            <a:off x="1676400" y="3651250"/>
            <a:ext cx="10363200" cy="87026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A9899459-2344-4324-9599-7C02F5FEEB62}"/>
              </a:ext>
            </a:extLst>
          </p:cNvPr>
          <p:cNvSpPr>
            <a:spLocks noGrp="1"/>
          </p:cNvSpPr>
          <p:nvPr>
            <p:ph sz="half" idx="2"/>
          </p:nvPr>
        </p:nvSpPr>
        <p:spPr>
          <a:xfrm>
            <a:off x="12344400" y="3651250"/>
            <a:ext cx="10363200" cy="87026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49B0F557-2EBF-429C-81B0-F296F032D1B0}"/>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6" name="Espace réservé du pied de page 5">
            <a:extLst>
              <a:ext uri="{FF2B5EF4-FFF2-40B4-BE49-F238E27FC236}">
                <a16:creationId xmlns:a16="http://schemas.microsoft.com/office/drawing/2014/main" id="{9E23D1A0-C440-422C-8A4C-F4C1ADBF9D61}"/>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19F9374C-0B8E-42BA-869E-9D7A2AFB1465}"/>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1052679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CFBD69-424E-49BE-8B79-84BE2235E2F6}"/>
              </a:ext>
            </a:extLst>
          </p:cNvPr>
          <p:cNvSpPr>
            <a:spLocks noGrp="1"/>
          </p:cNvSpPr>
          <p:nvPr>
            <p:ph type="title"/>
          </p:nvPr>
        </p:nvSpPr>
        <p:spPr>
          <a:xfrm>
            <a:off x="1679576" y="730251"/>
            <a:ext cx="21031200" cy="2651126"/>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6374699E-6076-4249-9C96-B01934615735}"/>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3F6F0AB-1696-49C0-AE85-23A08ECB0328}"/>
              </a:ext>
            </a:extLst>
          </p:cNvPr>
          <p:cNvSpPr>
            <a:spLocks noGrp="1"/>
          </p:cNvSpPr>
          <p:nvPr>
            <p:ph sz="half" idx="2"/>
          </p:nvPr>
        </p:nvSpPr>
        <p:spPr>
          <a:xfrm>
            <a:off x="1679577" y="5010150"/>
            <a:ext cx="10315574"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E619B364-5710-447D-B15E-CB00F85B9DA5}"/>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D6EE257-C6DD-42EB-86D7-DE33F8899D72}"/>
              </a:ext>
            </a:extLst>
          </p:cNvPr>
          <p:cNvSpPr>
            <a:spLocks noGrp="1"/>
          </p:cNvSpPr>
          <p:nvPr>
            <p:ph sz="quarter" idx="4"/>
          </p:nvPr>
        </p:nvSpPr>
        <p:spPr>
          <a:xfrm>
            <a:off x="12344400" y="5010150"/>
            <a:ext cx="10366376"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EC3B757F-6979-4C3E-979B-99F57DC33E2F}"/>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8" name="Espace réservé du pied de page 7">
            <a:extLst>
              <a:ext uri="{FF2B5EF4-FFF2-40B4-BE49-F238E27FC236}">
                <a16:creationId xmlns:a16="http://schemas.microsoft.com/office/drawing/2014/main" id="{988A8649-B4A2-4D97-9218-463798B8768C}"/>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6542BE82-C26C-4E14-BC22-E738388E6DB0}"/>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2776201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9ABFB3-6A2C-44C8-905F-887F6E6D1A12}"/>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13D548D8-9A28-450B-A51B-9A5C638E6549}"/>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4" name="Espace réservé du pied de page 3">
            <a:extLst>
              <a:ext uri="{FF2B5EF4-FFF2-40B4-BE49-F238E27FC236}">
                <a16:creationId xmlns:a16="http://schemas.microsoft.com/office/drawing/2014/main" id="{FDCC3BD6-F3CA-4084-B69A-A694792A11E5}"/>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C0FBA667-5878-4790-9C3B-A86101323101}"/>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2780467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C14675-122B-4C7C-B502-758E1257DE5A}"/>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3" name="Espace réservé du pied de page 2">
            <a:extLst>
              <a:ext uri="{FF2B5EF4-FFF2-40B4-BE49-F238E27FC236}">
                <a16:creationId xmlns:a16="http://schemas.microsoft.com/office/drawing/2014/main" id="{348C5E74-462E-4018-8977-720729945B67}"/>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42901984-27B4-4745-AA94-A1C8D8D7DC28}"/>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127596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Logo White">
    <p:bg>
      <p:bgPr>
        <a:solidFill>
          <a:srgbClr val="FFFFFF"/>
        </a:solidFill>
        <a:effectLst/>
      </p:bgPr>
    </p:bg>
    <p:spTree>
      <p:nvGrpSpPr>
        <p:cNvPr id="1" name=""/>
        <p:cNvGrpSpPr/>
        <p:nvPr/>
      </p:nvGrpSpPr>
      <p:grpSpPr>
        <a:xfrm>
          <a:off x="0" y="0"/>
          <a:ext cx="0" cy="0"/>
          <a:chOff x="0" y="0"/>
          <a:chExt cx="0" cy="0"/>
        </a:xfrm>
      </p:grpSpPr>
      <p:sp>
        <p:nvSpPr>
          <p:cNvPr id="26" name="Rectangle"/>
          <p:cNvSpPr/>
          <p:nvPr/>
        </p:nvSpPr>
        <p:spPr>
          <a:xfrm>
            <a:off x="0" y="13350239"/>
            <a:ext cx="24384000" cy="365761"/>
          </a:xfrm>
          <a:prstGeom prst="rect">
            <a:avLst/>
          </a:prstGeom>
          <a:solidFill>
            <a:srgbClr val="FFD100"/>
          </a:solidFill>
          <a:ln w="12700">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b="0" i="0" dirty="0">
              <a:latin typeface="Akkurat" panose="02000503040000020004" pitchFamily="2" charset="77"/>
            </a:endParaRPr>
          </a:p>
        </p:txBody>
      </p:sp>
      <p:pic>
        <p:nvPicPr>
          <p:cNvPr id="29" name="LAMLHA_HORIZ-PANTONE.pdf" descr="LAMLHA_HORIZ-PANTONE.pdf"/>
          <p:cNvPicPr>
            <a:picLocks noChangeAspect="1"/>
          </p:cNvPicPr>
          <p:nvPr/>
        </p:nvPicPr>
        <p:blipFill>
          <a:blip r:embed="rId2"/>
          <a:srcRect/>
          <a:stretch>
            <a:fillRect/>
          </a:stretch>
        </p:blipFill>
        <p:spPr>
          <a:xfrm>
            <a:off x="21446837" y="12607662"/>
            <a:ext cx="2526313" cy="506551"/>
          </a:xfrm>
          <a:prstGeom prst="rect">
            <a:avLst/>
          </a:prstGeom>
          <a:ln w="12700">
            <a:miter lim="400000"/>
          </a:ln>
        </p:spPr>
      </p:pic>
      <p:sp>
        <p:nvSpPr>
          <p:cNvPr id="30" name="Proprietary &amp; Confidential"/>
          <p:cNvSpPr txBox="1"/>
          <p:nvPr/>
        </p:nvSpPr>
        <p:spPr>
          <a:xfrm>
            <a:off x="133004" y="12786879"/>
            <a:ext cx="3442717" cy="490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algn="l">
              <a:defRPr sz="2200" b="0">
                <a:solidFill>
                  <a:srgbClr val="222222"/>
                </a:solidFill>
                <a:latin typeface="Akkurat-Light"/>
                <a:ea typeface="Akkurat-Light"/>
                <a:cs typeface="Akkurat-Light"/>
                <a:sym typeface="Akkurat-Light"/>
              </a:defRPr>
            </a:lvl1pPr>
          </a:lstStyle>
          <a:p>
            <a:r>
              <a:rPr dirty="0"/>
              <a:t>Proprietary &amp; Confidential</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FA27AE-5525-453C-A3EC-F38317AE4901}"/>
              </a:ext>
            </a:extLst>
          </p:cNvPr>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940F0DAB-E9BB-4B9A-8554-15258A4A2FA6}"/>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5325CB4E-75DD-4CA5-85ED-49C3351C91E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7F58AD0-198F-4170-BC3D-C98FAE7B0A05}"/>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6" name="Espace réservé du pied de page 5">
            <a:extLst>
              <a:ext uri="{FF2B5EF4-FFF2-40B4-BE49-F238E27FC236}">
                <a16:creationId xmlns:a16="http://schemas.microsoft.com/office/drawing/2014/main" id="{95F2FE69-9233-4602-9252-2AE0C32F6A03}"/>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446FF2FB-1AB8-41D6-A69F-2E3193F16500}"/>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304334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119157-60D5-4B3F-98D9-2523861E7CA6}"/>
              </a:ext>
            </a:extLst>
          </p:cNvPr>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A0115C20-B598-4227-9043-79A3FBEA226A}"/>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Espace réservé du texte 3">
            <a:extLst>
              <a:ext uri="{FF2B5EF4-FFF2-40B4-BE49-F238E27FC236}">
                <a16:creationId xmlns:a16="http://schemas.microsoft.com/office/drawing/2014/main" id="{43439B2F-3B37-46BF-A484-97A3F95A1FC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E06D6FA-805B-43DD-A299-08261597C418}"/>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6" name="Espace réservé du pied de page 5">
            <a:extLst>
              <a:ext uri="{FF2B5EF4-FFF2-40B4-BE49-F238E27FC236}">
                <a16:creationId xmlns:a16="http://schemas.microsoft.com/office/drawing/2014/main" id="{D0933D06-B542-458B-AF1E-EB373C8576F7}"/>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35C8C608-5D73-45FD-B798-5B45785FA7B7}"/>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3850224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4F9FC3-3A5B-4255-A3E6-E4D4ADCF8301}"/>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DC75F096-D2BF-48B4-8CF2-DA8CBEA67B0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C9F99F78-3A6D-42D9-A9CB-64AD2B58C21C}"/>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5" name="Espace réservé du pied de page 4">
            <a:extLst>
              <a:ext uri="{FF2B5EF4-FFF2-40B4-BE49-F238E27FC236}">
                <a16:creationId xmlns:a16="http://schemas.microsoft.com/office/drawing/2014/main" id="{B43ACA02-FD0E-4B09-BFBE-08D73DCDCA8E}"/>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AE6F0B0-9AA5-49EC-95FD-B11E855DE594}"/>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3822982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D9E209D-5C84-4B2E-B5F4-4648BD653F75}"/>
              </a:ext>
            </a:extLst>
          </p:cNvPr>
          <p:cNvSpPr>
            <a:spLocks noGrp="1"/>
          </p:cNvSpPr>
          <p:nvPr>
            <p:ph type="title" orient="vert"/>
          </p:nvPr>
        </p:nvSpPr>
        <p:spPr>
          <a:xfrm>
            <a:off x="17449800" y="730250"/>
            <a:ext cx="5257800" cy="11623676"/>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EFE88443-9F3A-4B06-8070-35EBE1FF0EDF}"/>
              </a:ext>
            </a:extLst>
          </p:cNvPr>
          <p:cNvSpPr>
            <a:spLocks noGrp="1"/>
          </p:cNvSpPr>
          <p:nvPr>
            <p:ph type="body" orient="vert" idx="1"/>
          </p:nvPr>
        </p:nvSpPr>
        <p:spPr>
          <a:xfrm>
            <a:off x="1676400" y="730250"/>
            <a:ext cx="15468600" cy="1162367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E8326A01-4D08-472C-8FAC-B61EC026FD7C}"/>
              </a:ext>
            </a:extLst>
          </p:cNvPr>
          <p:cNvSpPr>
            <a:spLocks noGrp="1"/>
          </p:cNvSpPr>
          <p:nvPr>
            <p:ph type="dt" sz="half" idx="10"/>
          </p:nvPr>
        </p:nvSpPr>
        <p:spPr/>
        <p:txBody>
          <a:bodyPr/>
          <a:lstStyle/>
          <a:p>
            <a:fld id="{92F7BD0D-2EA4-49EE-874D-DBC64FD6E37C}" type="datetimeFigureOut">
              <a:rPr lang="en-US" smtClean="0"/>
              <a:t>11/4/2021</a:t>
            </a:fld>
            <a:endParaRPr lang="en-US" dirty="0"/>
          </a:p>
        </p:txBody>
      </p:sp>
      <p:sp>
        <p:nvSpPr>
          <p:cNvPr id="5" name="Espace réservé du pied de page 4">
            <a:extLst>
              <a:ext uri="{FF2B5EF4-FFF2-40B4-BE49-F238E27FC236}">
                <a16:creationId xmlns:a16="http://schemas.microsoft.com/office/drawing/2014/main" id="{1E9F6F8B-A765-4B0D-975F-13F52967CB91}"/>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C8E3CD35-2649-40AE-A78E-5E0F682DC719}"/>
              </a:ext>
            </a:extLst>
          </p:cNvPr>
          <p:cNvSpPr>
            <a:spLocks noGrp="1"/>
          </p:cNvSpPr>
          <p:nvPr>
            <p:ph type="sldNum" sz="quarter" idx="12"/>
          </p:nvPr>
        </p:nvSpPr>
        <p:spPr/>
        <p:txBody>
          <a:bodyPr/>
          <a:lstStyle/>
          <a:p>
            <a:fld id="{7852ABD5-4421-4423-96F5-51D8C9E873DE}" type="slidenum">
              <a:rPr lang="en-US" smtClean="0"/>
              <a:t>‹#›</a:t>
            </a:fld>
            <a:endParaRPr lang="en-US" dirty="0"/>
          </a:p>
        </p:txBody>
      </p:sp>
    </p:spTree>
    <p:extLst>
      <p:ext uri="{BB962C8B-B14F-4D97-AF65-F5344CB8AC3E}">
        <p14:creationId xmlns:p14="http://schemas.microsoft.com/office/powerpoint/2010/main" val="184674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ssion Title Slide">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F81BE52-27D5-49CA-BE5F-CDD8E69AFB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14576"/>
            <a:ext cx="24384000" cy="1146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A22F50A0-C61D-4FEC-85A7-DD4D2FD846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2534" y="234951"/>
            <a:ext cx="5676901"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F6F1768B-0BD0-4414-B512-96F17972467A}"/>
              </a:ext>
            </a:extLst>
          </p:cNvPr>
          <p:cNvCxnSpPr/>
          <p:nvPr userDrawn="1"/>
        </p:nvCxnSpPr>
        <p:spPr>
          <a:xfrm>
            <a:off x="0" y="2251076"/>
            <a:ext cx="24384000" cy="0"/>
          </a:xfrm>
          <a:prstGeom prst="line">
            <a:avLst/>
          </a:prstGeom>
          <a:ln w="28575">
            <a:solidFill>
              <a:srgbClr val="003A8C"/>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A65CD2-6DF1-4C07-9083-2F5865E10B47}"/>
              </a:ext>
            </a:extLst>
          </p:cNvPr>
          <p:cNvSpPr/>
          <p:nvPr userDrawn="1"/>
        </p:nvSpPr>
        <p:spPr>
          <a:xfrm>
            <a:off x="4235" y="1962151"/>
            <a:ext cx="24379765" cy="146050"/>
          </a:xfrm>
          <a:prstGeom prst="rect">
            <a:avLst/>
          </a:prstGeom>
          <a:solidFill>
            <a:srgbClr val="5692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6400" dirty="0">
              <a:solidFill>
                <a:srgbClr val="FFFFFF"/>
              </a:solidFill>
            </a:endParaRPr>
          </a:p>
        </p:txBody>
      </p:sp>
      <p:sp>
        <p:nvSpPr>
          <p:cNvPr id="15" name="Title 1"/>
          <p:cNvSpPr>
            <a:spLocks noGrp="1"/>
          </p:cNvSpPr>
          <p:nvPr>
            <p:ph type="title"/>
          </p:nvPr>
        </p:nvSpPr>
        <p:spPr>
          <a:xfrm>
            <a:off x="12142494" y="5871583"/>
            <a:ext cx="10239141" cy="842278"/>
          </a:xfrm>
        </p:spPr>
        <p:txBody>
          <a:bodyPr/>
          <a:lstStyle>
            <a:lvl1pPr algn="l">
              <a:defRPr sz="4000" baseline="0">
                <a:latin typeface="Arial Narrow" panose="020B0606020202030204" pitchFamily="34" charset="0"/>
              </a:defRPr>
            </a:lvl1pPr>
          </a:lstStyle>
          <a:p>
            <a:r>
              <a:rPr lang="en-US"/>
              <a:t>Click to edit Master title style</a:t>
            </a:r>
            <a:endParaRPr lang="en-CA"/>
          </a:p>
        </p:txBody>
      </p:sp>
      <p:sp>
        <p:nvSpPr>
          <p:cNvPr id="10" name="Text Placeholder 9"/>
          <p:cNvSpPr>
            <a:spLocks noGrp="1"/>
          </p:cNvSpPr>
          <p:nvPr>
            <p:ph type="body" sz="quarter" idx="10"/>
          </p:nvPr>
        </p:nvSpPr>
        <p:spPr>
          <a:xfrm>
            <a:off x="1630830" y="4554278"/>
            <a:ext cx="20750805" cy="968152"/>
          </a:xfrm>
        </p:spPr>
        <p:txBody>
          <a:bodyPr/>
          <a:lstStyle>
            <a:lvl1pPr marL="0" indent="0" algn="ctr">
              <a:buFontTx/>
              <a:buNone/>
              <a:defRPr sz="4800" b="1" baseline="0">
                <a:latin typeface="Arial Narrow" panose="020B0606020202030204" pitchFamily="34" charset="0"/>
              </a:defRPr>
            </a:lvl1pPr>
            <a:lvl2pPr marL="914218" indent="0">
              <a:buFontTx/>
              <a:buNone/>
              <a:defRPr/>
            </a:lvl2pPr>
            <a:lvl3pPr marL="1828434" indent="0">
              <a:buFontTx/>
              <a:buNone/>
              <a:defRPr/>
            </a:lvl3pPr>
            <a:lvl4pPr marL="2742652" indent="0">
              <a:buFontTx/>
              <a:buNone/>
              <a:defRPr/>
            </a:lvl4pPr>
            <a:lvl5pPr marL="3656868" indent="0">
              <a:buFontTx/>
              <a:buNone/>
              <a:defRPr/>
            </a:lvl5pPr>
          </a:lstStyle>
          <a:p>
            <a:pPr lvl="0"/>
            <a:r>
              <a:rPr lang="en-US"/>
              <a:t>Click to edit Master text styles</a:t>
            </a:r>
          </a:p>
        </p:txBody>
      </p:sp>
      <p:sp>
        <p:nvSpPr>
          <p:cNvPr id="21" name="Text Placeholder 20"/>
          <p:cNvSpPr>
            <a:spLocks noGrp="1"/>
          </p:cNvSpPr>
          <p:nvPr>
            <p:ph type="body" sz="quarter" idx="11"/>
          </p:nvPr>
        </p:nvSpPr>
        <p:spPr>
          <a:xfrm>
            <a:off x="6049434" y="9593670"/>
            <a:ext cx="12671291" cy="949104"/>
          </a:xfrm>
        </p:spPr>
        <p:txBody>
          <a:bodyPr/>
          <a:lstStyle>
            <a:lvl1pPr marL="0" indent="0" algn="ctr">
              <a:buNone/>
              <a:defRPr b="1">
                <a:latin typeface="Arial Narrow" panose="020B0606020202030204" pitchFamily="34" charset="0"/>
              </a:defRPr>
            </a:lvl1pPr>
          </a:lstStyle>
          <a:p>
            <a:pPr lvl="0"/>
            <a:r>
              <a:rPr lang="en-US"/>
              <a:t>Click to edit Master text styles</a:t>
            </a:r>
          </a:p>
        </p:txBody>
      </p:sp>
      <p:sp>
        <p:nvSpPr>
          <p:cNvPr id="25" name="Text Placeholder 24"/>
          <p:cNvSpPr>
            <a:spLocks noGrp="1"/>
          </p:cNvSpPr>
          <p:nvPr>
            <p:ph type="body" sz="quarter" idx="12"/>
          </p:nvPr>
        </p:nvSpPr>
        <p:spPr>
          <a:xfrm>
            <a:off x="1630831" y="5901589"/>
            <a:ext cx="9887875" cy="793566"/>
          </a:xfrm>
        </p:spPr>
        <p:txBody>
          <a:bodyPr/>
          <a:lstStyle>
            <a:lvl1pPr marL="0" indent="0" algn="r">
              <a:buNone/>
              <a:defRPr sz="4000" b="1" baseline="0">
                <a:latin typeface="Arial Narrow" panose="020B0606020202030204" pitchFamily="34" charset="0"/>
              </a:defRPr>
            </a:lvl1pPr>
          </a:lstStyle>
          <a:p>
            <a:pPr lvl="0"/>
            <a:r>
              <a:rPr lang="en-US"/>
              <a:t>Click to edit Master text styles</a:t>
            </a:r>
          </a:p>
        </p:txBody>
      </p:sp>
      <p:sp>
        <p:nvSpPr>
          <p:cNvPr id="12" name="Slide Number Placeholder 1">
            <a:extLst>
              <a:ext uri="{FF2B5EF4-FFF2-40B4-BE49-F238E27FC236}">
                <a16:creationId xmlns:a16="http://schemas.microsoft.com/office/drawing/2014/main" id="{C409AB2A-EBB9-463F-B0DD-1F6CEACE467A}"/>
              </a:ext>
            </a:extLst>
          </p:cNvPr>
          <p:cNvSpPr>
            <a:spLocks noGrp="1"/>
          </p:cNvSpPr>
          <p:nvPr>
            <p:ph type="sldNum" sz="quarter" idx="13"/>
          </p:nvPr>
        </p:nvSpPr>
        <p:spPr/>
        <p:txBody>
          <a:bodyPr/>
          <a:lstStyle>
            <a:lvl1pPr>
              <a:defRPr/>
            </a:lvl1pPr>
          </a:lstStyle>
          <a:p>
            <a:pPr>
              <a:defRPr/>
            </a:pPr>
            <a:fld id="{3C53EA86-48CF-4756-9FCF-7DDA64A0231F}" type="slidenum">
              <a:rPr lang="en-GB" altLang="en-US"/>
              <a:pPr>
                <a:defRPr/>
              </a:pPr>
              <a:t>‹#›</a:t>
            </a:fld>
            <a:endParaRPr lang="en-GB" altLang="en-US" dirty="0"/>
          </a:p>
        </p:txBody>
      </p:sp>
    </p:spTree>
    <p:extLst>
      <p:ext uri="{BB962C8B-B14F-4D97-AF65-F5344CB8AC3E}">
        <p14:creationId xmlns:p14="http://schemas.microsoft.com/office/powerpoint/2010/main" val="222734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6AFE24-9C84-41D2-B3FC-192F5D8C8E6D}"/>
              </a:ext>
            </a:extLst>
          </p:cNvPr>
          <p:cNvSpPr txBox="1">
            <a:spLocks noChangeArrowheads="1"/>
          </p:cNvSpPr>
          <p:nvPr userDrawn="1"/>
        </p:nvSpPr>
        <p:spPr bwMode="auto">
          <a:xfrm>
            <a:off x="0" y="2479677"/>
            <a:ext cx="24384000" cy="830997"/>
          </a:xfrm>
          <a:prstGeom prst="rect">
            <a:avLst/>
          </a:prstGeom>
          <a:solidFill>
            <a:srgbClr val="568FC9"/>
          </a:solidFill>
          <a:ln>
            <a:noFill/>
          </a:ln>
          <a:extLst>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sz="4800" b="1" dirty="0">
              <a:solidFill>
                <a:srgbClr val="FFFFFF"/>
              </a:solidFill>
              <a:ea typeface="ＭＳ Ｐゴシック" panose="020B0600070205080204" pitchFamily="34" charset="-128"/>
            </a:endParaRPr>
          </a:p>
        </p:txBody>
      </p:sp>
      <p:sp>
        <p:nvSpPr>
          <p:cNvPr id="17" name="Title 16"/>
          <p:cNvSpPr>
            <a:spLocks noGrp="1"/>
          </p:cNvSpPr>
          <p:nvPr>
            <p:ph type="title"/>
          </p:nvPr>
        </p:nvSpPr>
        <p:spPr>
          <a:xfrm>
            <a:off x="1219200" y="2479103"/>
            <a:ext cx="21945600" cy="923710"/>
          </a:xfrm>
          <a:prstGeom prst="rect">
            <a:avLst/>
          </a:prstGeom>
        </p:spPr>
        <p:txBody>
          <a:bodyPr/>
          <a:lstStyle>
            <a:lvl1pPr marL="0" indent="0">
              <a:buFont typeface="+mj-lt"/>
              <a:buNone/>
              <a:defRPr baseline="0">
                <a:solidFill>
                  <a:schemeClr val="bg1"/>
                </a:solidFill>
                <a:latin typeface="Arial Narrow" panose="020B060602020203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293614120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6932BC-9DB1-4E43-A2CC-E1C615719305}"/>
              </a:ext>
            </a:extLst>
          </p:cNvPr>
          <p:cNvSpPr txBox="1">
            <a:spLocks noChangeArrowheads="1"/>
          </p:cNvSpPr>
          <p:nvPr userDrawn="1"/>
        </p:nvSpPr>
        <p:spPr bwMode="auto">
          <a:xfrm>
            <a:off x="0" y="2479677"/>
            <a:ext cx="24384000" cy="830997"/>
          </a:xfrm>
          <a:prstGeom prst="rect">
            <a:avLst/>
          </a:prstGeom>
          <a:solidFill>
            <a:srgbClr val="568FC9"/>
          </a:solidFill>
          <a:ln>
            <a:noFill/>
          </a:ln>
          <a:extLst>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sz="4800" b="1" dirty="0">
              <a:solidFill>
                <a:srgbClr val="FFFFFF"/>
              </a:solidFill>
              <a:ea typeface="ＭＳ Ｐゴシック" panose="020B0600070205080204" pitchFamily="34" charset="-128"/>
            </a:endParaRPr>
          </a:p>
        </p:txBody>
      </p:sp>
      <p:sp>
        <p:nvSpPr>
          <p:cNvPr id="11" name="Text Placeholder 10"/>
          <p:cNvSpPr>
            <a:spLocks noGrp="1"/>
          </p:cNvSpPr>
          <p:nvPr>
            <p:ph type="body" sz="quarter" idx="13"/>
          </p:nvPr>
        </p:nvSpPr>
        <p:spPr>
          <a:xfrm>
            <a:off x="1438805" y="3690383"/>
            <a:ext cx="21120299" cy="8205474"/>
          </a:xfrm>
          <a:prstGeom prst="rect">
            <a:avLst/>
          </a:prstGeom>
        </p:spPr>
        <p:txBody>
          <a:bodyPr/>
          <a:lstStyle>
            <a:lvl1pPr marL="685662" indent="-685662">
              <a:buClr>
                <a:srgbClr val="00247D"/>
              </a:buClr>
              <a:buSzPct val="97000"/>
              <a:buFont typeface="Wingdings" panose="05000000000000000000" pitchFamily="2" charset="2"/>
              <a:buChar char="§"/>
              <a:defRPr lang="en-US" sz="4800" b="0" baseline="0" dirty="0" smtClean="0">
                <a:solidFill>
                  <a:srgbClr val="00247D"/>
                </a:solidFill>
                <a:latin typeface="Arial Narrow" panose="020B0606020202030204" pitchFamily="34" charset="0"/>
                <a:ea typeface="+mn-ea"/>
                <a:cs typeface="+mn-cs"/>
              </a:defRPr>
            </a:lvl1pPr>
            <a:lvl2pPr marL="1599880" indent="-685662" algn="l" rtl="0" eaLnBrk="0" fontAlgn="base" hangingPunct="0">
              <a:spcBef>
                <a:spcPct val="20000"/>
              </a:spcBef>
              <a:spcAft>
                <a:spcPct val="0"/>
              </a:spcAft>
              <a:buClr>
                <a:srgbClr val="00247D"/>
              </a:buClr>
              <a:buSzPct val="97000"/>
              <a:buFont typeface="Wingdings" panose="05000000000000000000" pitchFamily="2" charset="2"/>
              <a:buChar char="§"/>
              <a:defRPr lang="en-US" sz="4000" b="0" dirty="0" smtClean="0">
                <a:solidFill>
                  <a:srgbClr val="00247D"/>
                </a:solidFill>
                <a:latin typeface="Arial Narrow" panose="020B0606020202030204" pitchFamily="34" charset="0"/>
              </a:defRPr>
            </a:lvl2pPr>
            <a:lvl3pPr marL="2399820" indent="-571386" algn="l" rtl="0" eaLnBrk="0" fontAlgn="base" hangingPunct="0">
              <a:spcBef>
                <a:spcPct val="20000"/>
              </a:spcBef>
              <a:spcAft>
                <a:spcPct val="0"/>
              </a:spcAft>
              <a:buClr>
                <a:srgbClr val="00247D"/>
              </a:buClr>
              <a:buSzPct val="97000"/>
              <a:buFont typeface="Wingdings" panose="05000000000000000000" pitchFamily="2" charset="2"/>
              <a:buChar char="§"/>
              <a:defRPr lang="en-US" sz="3600" b="0" dirty="0" smtClean="0">
                <a:solidFill>
                  <a:srgbClr val="00247D"/>
                </a:solidFill>
                <a:latin typeface="Arial Narrow" panose="020B0606020202030204" pitchFamily="34" charset="0"/>
              </a:defRPr>
            </a:lvl3pPr>
            <a:lvl4pPr marL="3314038" indent="-571386">
              <a:buClr>
                <a:srgbClr val="00247D"/>
              </a:buClr>
              <a:buSzPct val="97000"/>
              <a:buFont typeface="Wingdings" panose="05000000000000000000" pitchFamily="2" charset="2"/>
              <a:buChar char="§"/>
              <a:defRPr b="0">
                <a:solidFill>
                  <a:srgbClr val="00247D"/>
                </a:solidFill>
                <a:latin typeface="Arial Narrow" panose="020B0606020202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itle 16"/>
          <p:cNvSpPr>
            <a:spLocks noGrp="1"/>
          </p:cNvSpPr>
          <p:nvPr>
            <p:ph type="title"/>
          </p:nvPr>
        </p:nvSpPr>
        <p:spPr>
          <a:xfrm>
            <a:off x="1219200" y="2479103"/>
            <a:ext cx="21945600" cy="923710"/>
          </a:xfrm>
          <a:prstGeom prst="rect">
            <a:avLst/>
          </a:prstGeom>
        </p:spPr>
        <p:txBody>
          <a:bodyPr/>
          <a:lstStyle>
            <a:lvl1pPr>
              <a:defRPr baseline="0">
                <a:solidFill>
                  <a:schemeClr val="bg1"/>
                </a:solidFill>
              </a:defRPr>
            </a:lvl1pPr>
          </a:lstStyle>
          <a:p>
            <a:r>
              <a:rPr lang="en-US"/>
              <a:t>Click to edit Master title style</a:t>
            </a:r>
            <a:endParaRPr lang="en-CA"/>
          </a:p>
        </p:txBody>
      </p:sp>
      <p:sp>
        <p:nvSpPr>
          <p:cNvPr id="5" name="Slide Number Placeholder 1">
            <a:extLst>
              <a:ext uri="{FF2B5EF4-FFF2-40B4-BE49-F238E27FC236}">
                <a16:creationId xmlns:a16="http://schemas.microsoft.com/office/drawing/2014/main" id="{3602E300-B602-4D38-BC83-FC5D71E5ED41}"/>
              </a:ext>
            </a:extLst>
          </p:cNvPr>
          <p:cNvSpPr>
            <a:spLocks noGrp="1"/>
          </p:cNvSpPr>
          <p:nvPr>
            <p:ph type="sldNum" sz="quarter" idx="14"/>
          </p:nvPr>
        </p:nvSpPr>
        <p:spPr/>
        <p:txBody>
          <a:bodyPr/>
          <a:lstStyle>
            <a:lvl1pPr>
              <a:defRPr/>
            </a:lvl1pPr>
          </a:lstStyle>
          <a:p>
            <a:pPr>
              <a:defRPr/>
            </a:pPr>
            <a:fld id="{8AD1ED19-5490-4A48-B577-51D8223E826D}" type="slidenum">
              <a:rPr lang="en-GB" altLang="en-US"/>
              <a:pPr>
                <a:defRPr/>
              </a:pPr>
              <a:t>‹#›</a:t>
            </a:fld>
            <a:endParaRPr lang="en-GB" altLang="en-US" dirty="0"/>
          </a:p>
        </p:txBody>
      </p:sp>
    </p:spTree>
    <p:extLst>
      <p:ext uri="{BB962C8B-B14F-4D97-AF65-F5344CB8AC3E}">
        <p14:creationId xmlns:p14="http://schemas.microsoft.com/office/powerpoint/2010/main" val="14446010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rmal slide">
    <p:spTree>
      <p:nvGrpSpPr>
        <p:cNvPr id="1" name=""/>
        <p:cNvGrpSpPr/>
        <p:nvPr/>
      </p:nvGrpSpPr>
      <p:grpSpPr>
        <a:xfrm>
          <a:off x="0" y="0"/>
          <a:ext cx="0" cy="0"/>
          <a:chOff x="0" y="0"/>
          <a:chExt cx="0" cy="0"/>
        </a:xfrm>
      </p:grpSpPr>
      <p:sp>
        <p:nvSpPr>
          <p:cNvPr id="2" name="Title 1"/>
          <p:cNvSpPr>
            <a:spLocks noGrp="1"/>
          </p:cNvSpPr>
          <p:nvPr>
            <p:ph type="title"/>
          </p:nvPr>
        </p:nvSpPr>
        <p:spPr>
          <a:xfrm>
            <a:off x="1438809" y="2393396"/>
            <a:ext cx="12674600" cy="1396676"/>
          </a:xfrm>
        </p:spPr>
        <p:txBody>
          <a:bodyPr/>
          <a:lstStyle/>
          <a:p>
            <a:r>
              <a:rPr lang="en-US"/>
              <a:t>Click to edit Master title style</a:t>
            </a:r>
            <a:endParaRPr lang="en-CA"/>
          </a:p>
        </p:txBody>
      </p:sp>
      <p:sp>
        <p:nvSpPr>
          <p:cNvPr id="7" name="Content Placeholder 3"/>
          <p:cNvSpPr>
            <a:spLocks noGrp="1"/>
          </p:cNvSpPr>
          <p:nvPr>
            <p:ph sz="half" idx="11"/>
          </p:nvPr>
        </p:nvSpPr>
        <p:spPr>
          <a:xfrm>
            <a:off x="1438805" y="3978348"/>
            <a:ext cx="22274475" cy="8840328"/>
          </a:xfrm>
        </p:spPr>
        <p:txBody>
          <a:bodyPr/>
          <a:lstStyle>
            <a:lvl1pPr marL="685662" indent="-685662">
              <a:buClr>
                <a:srgbClr val="00247D"/>
              </a:buClr>
              <a:buFont typeface="Wingdings" panose="05000000000000000000" pitchFamily="2" charset="2"/>
              <a:buChar char="§"/>
              <a:defRPr lang="en-US" sz="4800" b="0" baseline="0" dirty="0" smtClean="0">
                <a:solidFill>
                  <a:srgbClr val="003A8C"/>
                </a:solidFill>
                <a:latin typeface="Arial Narrow" panose="020B0606020202030204" pitchFamily="34" charset="0"/>
                <a:ea typeface="+mn-ea"/>
                <a:cs typeface="+mn-cs"/>
              </a:defRPr>
            </a:lvl1pPr>
            <a:lvl2pPr marL="1485602" indent="-571386">
              <a:buClr>
                <a:srgbClr val="00247D"/>
              </a:buClr>
              <a:buFont typeface="Wingdings" panose="05000000000000000000" pitchFamily="2" charset="2"/>
              <a:buChar char="§"/>
              <a:defRPr lang="en-US" sz="4000" b="0" dirty="0" smtClean="0">
                <a:solidFill>
                  <a:srgbClr val="00247D"/>
                </a:solidFill>
                <a:latin typeface="Arial Narrow" panose="020B0606020202030204" pitchFamily="34" charset="0"/>
              </a:defRPr>
            </a:lvl2pPr>
            <a:lvl3pPr marL="2285542" indent="-457108">
              <a:buClr>
                <a:srgbClr val="00247D"/>
              </a:buClr>
              <a:buFont typeface="Wingdings" panose="05000000000000000000" pitchFamily="2" charset="2"/>
              <a:buChar char="§"/>
              <a:defRPr lang="en-US" sz="3600" b="0" dirty="0" smtClean="0">
                <a:solidFill>
                  <a:srgbClr val="00247D"/>
                </a:solidFill>
                <a:latin typeface="Arial Narrow" panose="020B0606020202030204" pitchFamily="34" charset="0"/>
              </a:defRPr>
            </a:lvl3pPr>
            <a:lvl4pPr marL="3199760" indent="-457108">
              <a:buFont typeface="Wingdings" panose="05000000000000000000" pitchFamily="2" charset="2"/>
              <a:buChar char="§"/>
              <a:defRPr sz="3600">
                <a:latin typeface="Arial Narrow" panose="020B0606020202030204" pitchFamily="34" charset="0"/>
              </a:defRPr>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10">
            <a:extLst>
              <a:ext uri="{FF2B5EF4-FFF2-40B4-BE49-F238E27FC236}">
                <a16:creationId xmlns:a16="http://schemas.microsoft.com/office/drawing/2014/main" id="{8B8F990C-79F9-4970-B515-614E3DD9E89D}"/>
              </a:ext>
            </a:extLst>
          </p:cNvPr>
          <p:cNvSpPr>
            <a:spLocks noGrp="1" noChangeArrowheads="1"/>
          </p:cNvSpPr>
          <p:nvPr>
            <p:ph type="sldNum" sz="quarter" idx="12"/>
          </p:nvPr>
        </p:nvSpPr>
        <p:spPr>
          <a:ln/>
        </p:spPr>
        <p:txBody>
          <a:bodyPr/>
          <a:lstStyle>
            <a:lvl1pPr>
              <a:defRPr/>
            </a:lvl1pPr>
          </a:lstStyle>
          <a:p>
            <a:pPr>
              <a:defRPr/>
            </a:pPr>
            <a:fld id="{2EB1066F-F02A-490D-B1F4-D98673F5D99B}" type="slidenum">
              <a:rPr lang="en-GB" altLang="en-US"/>
              <a:pPr>
                <a:defRPr/>
              </a:pPr>
              <a:t>‹#›</a:t>
            </a:fld>
            <a:endParaRPr lang="en-GB" altLang="en-US" dirty="0"/>
          </a:p>
        </p:txBody>
      </p:sp>
    </p:spTree>
    <p:extLst>
      <p:ext uri="{BB962C8B-B14F-4D97-AF65-F5344CB8AC3E}">
        <p14:creationId xmlns:p14="http://schemas.microsoft.com/office/powerpoint/2010/main" val="234652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rmal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46788" y="2394538"/>
            <a:ext cx="12674600" cy="1396676"/>
          </a:xfrm>
        </p:spPr>
        <p:txBody>
          <a:bodyPr/>
          <a:lstStyle>
            <a:lvl1pPr>
              <a:defRPr>
                <a:solidFill>
                  <a:srgbClr val="00247D"/>
                </a:solidFill>
              </a:defRPr>
            </a:lvl1pPr>
          </a:lstStyle>
          <a:p>
            <a:r>
              <a:rPr lang="en-US"/>
              <a:t>Click to edit Master title style</a:t>
            </a:r>
            <a:endParaRPr lang="en-CA"/>
          </a:p>
        </p:txBody>
      </p:sp>
      <p:sp>
        <p:nvSpPr>
          <p:cNvPr id="4" name="Content Placeholder 3"/>
          <p:cNvSpPr>
            <a:spLocks noGrp="1"/>
          </p:cNvSpPr>
          <p:nvPr>
            <p:ph sz="half" idx="2"/>
          </p:nvPr>
        </p:nvSpPr>
        <p:spPr>
          <a:xfrm>
            <a:off x="12384021" y="3978348"/>
            <a:ext cx="10363200" cy="8840328"/>
          </a:xfrm>
        </p:spPr>
        <p:txBody>
          <a:bodyPr/>
          <a:lstStyle>
            <a:lvl1pPr marL="685662" indent="-685662">
              <a:buClr>
                <a:srgbClr val="00247D"/>
              </a:buClr>
              <a:buFont typeface="Arial" panose="020B0604020202020204" pitchFamily="34" charset="0"/>
              <a:buChar char="•"/>
              <a:defRPr lang="en-US" sz="4800" b="0" baseline="0" dirty="0" smtClean="0">
                <a:solidFill>
                  <a:srgbClr val="00247D"/>
                </a:solidFill>
                <a:latin typeface="Arial Narrow" panose="020B0606020202030204" pitchFamily="34" charset="0"/>
                <a:ea typeface="+mn-ea"/>
                <a:cs typeface="+mn-cs"/>
              </a:defRPr>
            </a:lvl1pPr>
            <a:lvl2pPr marL="1485602" indent="-571386">
              <a:buFont typeface="Arial" panose="020B0604020202020204" pitchFamily="34" charset="0"/>
              <a:buChar char="•"/>
              <a:defRPr lang="en-US" sz="4000" b="0" dirty="0" smtClean="0">
                <a:solidFill>
                  <a:srgbClr val="00247D"/>
                </a:solidFill>
                <a:latin typeface="Arial Narrow" panose="020B0606020202030204" pitchFamily="34" charset="0"/>
              </a:defRPr>
            </a:lvl2pPr>
            <a:lvl3pPr marL="2285542" indent="-457108">
              <a:buFont typeface="Arial" panose="020B0604020202020204" pitchFamily="34" charset="0"/>
              <a:buChar char="•"/>
              <a:defRPr lang="en-US" sz="3600" b="0" dirty="0" smtClean="0">
                <a:solidFill>
                  <a:srgbClr val="00247D"/>
                </a:solidFill>
                <a:latin typeface="Arial Narrow" panose="020B0606020202030204" pitchFamily="34" charset="0"/>
              </a:defRPr>
            </a:lvl3pPr>
            <a:lvl4pPr marL="3199760" indent="-457108">
              <a:buFont typeface="Arial" panose="020B0604020202020204" pitchFamily="34" charset="0"/>
              <a:buChar char="•"/>
              <a:defRPr sz="3600">
                <a:solidFill>
                  <a:srgbClr val="00247D"/>
                </a:solidFill>
                <a:latin typeface="Arial Narrow" panose="020B0606020202030204" pitchFamily="34" charset="0"/>
              </a:defRPr>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3"/>
          <p:cNvSpPr>
            <a:spLocks noGrp="1"/>
          </p:cNvSpPr>
          <p:nvPr>
            <p:ph sz="half" idx="11"/>
          </p:nvPr>
        </p:nvSpPr>
        <p:spPr>
          <a:xfrm>
            <a:off x="1246784" y="3978348"/>
            <a:ext cx="10363200" cy="8840328"/>
          </a:xfrm>
        </p:spPr>
        <p:txBody>
          <a:bodyPr/>
          <a:lstStyle>
            <a:lvl1pPr marL="685662" indent="-685662">
              <a:buClr>
                <a:srgbClr val="00247D"/>
              </a:buClr>
              <a:buFont typeface="Arial" panose="020B0604020202020204" pitchFamily="34" charset="0"/>
              <a:buChar char="•"/>
              <a:defRPr lang="en-US" sz="4800" b="0" baseline="0" dirty="0" smtClean="0">
                <a:solidFill>
                  <a:srgbClr val="003A8C"/>
                </a:solidFill>
                <a:latin typeface="Arial Narrow" panose="020B0606020202030204" pitchFamily="34" charset="0"/>
                <a:ea typeface="+mn-ea"/>
                <a:cs typeface="+mn-cs"/>
              </a:defRPr>
            </a:lvl1pPr>
            <a:lvl2pPr marL="1485602" indent="-571386">
              <a:buClr>
                <a:srgbClr val="00247D"/>
              </a:buClr>
              <a:buFont typeface="Arial" panose="020B0604020202020204" pitchFamily="34" charset="0"/>
              <a:buChar char="•"/>
              <a:defRPr lang="en-US" sz="4000" b="0" dirty="0" smtClean="0">
                <a:solidFill>
                  <a:srgbClr val="00247D"/>
                </a:solidFill>
                <a:latin typeface="Arial Narrow" panose="020B0606020202030204" pitchFamily="34" charset="0"/>
              </a:defRPr>
            </a:lvl2pPr>
            <a:lvl3pPr marL="2285542" indent="-457108">
              <a:buClr>
                <a:srgbClr val="00247D"/>
              </a:buClr>
              <a:buFont typeface="Arial" panose="020B0604020202020204" pitchFamily="34" charset="0"/>
              <a:buChar char="•"/>
              <a:defRPr lang="en-US" sz="3600" b="0" dirty="0" smtClean="0">
                <a:solidFill>
                  <a:srgbClr val="00247D"/>
                </a:solidFill>
                <a:latin typeface="Arial Narrow" panose="020B0606020202030204" pitchFamily="34" charset="0"/>
              </a:defRPr>
            </a:lvl3pPr>
            <a:lvl4pPr marL="3199760" indent="-457108">
              <a:buFont typeface="Arial" panose="020B0604020202020204" pitchFamily="34" charset="0"/>
              <a:buChar char="•"/>
              <a:defRPr sz="3600">
                <a:latin typeface="Arial Narrow" panose="020B0606020202030204" pitchFamily="34" charset="0"/>
              </a:defRPr>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10">
            <a:extLst>
              <a:ext uri="{FF2B5EF4-FFF2-40B4-BE49-F238E27FC236}">
                <a16:creationId xmlns:a16="http://schemas.microsoft.com/office/drawing/2014/main" id="{61CE660A-66B5-4470-A4B6-C73FB90EF211}"/>
              </a:ext>
            </a:extLst>
          </p:cNvPr>
          <p:cNvSpPr>
            <a:spLocks noGrp="1" noChangeArrowheads="1"/>
          </p:cNvSpPr>
          <p:nvPr>
            <p:ph type="sldNum" sz="quarter" idx="12"/>
          </p:nvPr>
        </p:nvSpPr>
        <p:spPr>
          <a:ln/>
        </p:spPr>
        <p:txBody>
          <a:bodyPr/>
          <a:lstStyle>
            <a:lvl1pPr>
              <a:defRPr/>
            </a:lvl1pPr>
          </a:lstStyle>
          <a:p>
            <a:pPr>
              <a:defRPr/>
            </a:pPr>
            <a:fld id="{3D4AA1D0-4F0F-4413-A6F6-CF78F8B03E4F}" type="slidenum">
              <a:rPr lang="en-GB" altLang="en-US"/>
              <a:pPr>
                <a:defRPr/>
              </a:pPr>
              <a:t>‹#›</a:t>
            </a:fld>
            <a:endParaRPr lang="en-GB" altLang="en-US" dirty="0"/>
          </a:p>
        </p:txBody>
      </p:sp>
    </p:spTree>
    <p:extLst>
      <p:ext uri="{BB962C8B-B14F-4D97-AF65-F5344CB8AC3E}">
        <p14:creationId xmlns:p14="http://schemas.microsoft.com/office/powerpoint/2010/main" val="3685428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15407" y="378780"/>
            <a:ext cx="12674600" cy="1396676"/>
          </a:xfrm>
        </p:spPr>
        <p:txBody>
          <a:bodyPr/>
          <a:lstStyle>
            <a:lvl1pPr algn="ctr">
              <a:defRPr/>
            </a:lvl1pPr>
          </a:lstStyle>
          <a:p>
            <a:r>
              <a:rPr lang="en-US"/>
              <a:t>Click to edit Master title style</a:t>
            </a:r>
            <a:endParaRPr lang="en-CA"/>
          </a:p>
        </p:txBody>
      </p:sp>
      <p:sp>
        <p:nvSpPr>
          <p:cNvPr id="3" name="Rectangle 10">
            <a:extLst>
              <a:ext uri="{FF2B5EF4-FFF2-40B4-BE49-F238E27FC236}">
                <a16:creationId xmlns:a16="http://schemas.microsoft.com/office/drawing/2014/main" id="{378937AF-19E5-477D-B15A-AF914D13597C}"/>
              </a:ext>
            </a:extLst>
          </p:cNvPr>
          <p:cNvSpPr>
            <a:spLocks noGrp="1" noChangeArrowheads="1"/>
          </p:cNvSpPr>
          <p:nvPr>
            <p:ph type="sldNum" sz="quarter" idx="10"/>
          </p:nvPr>
        </p:nvSpPr>
        <p:spPr>
          <a:ln/>
        </p:spPr>
        <p:txBody>
          <a:bodyPr/>
          <a:lstStyle>
            <a:lvl1pPr>
              <a:defRPr/>
            </a:lvl1pPr>
          </a:lstStyle>
          <a:p>
            <a:pPr>
              <a:defRPr/>
            </a:pPr>
            <a:fld id="{22D5953F-DDD5-44F9-A1E2-3360FE890789}" type="slidenum">
              <a:rPr lang="en-GB" altLang="en-US"/>
              <a:pPr>
                <a:defRPr/>
              </a:pPr>
              <a:t>‹#›</a:t>
            </a:fld>
            <a:endParaRPr lang="en-GB" altLang="en-US" dirty="0"/>
          </a:p>
        </p:txBody>
      </p:sp>
    </p:spTree>
    <p:extLst>
      <p:ext uri="{BB962C8B-B14F-4D97-AF65-F5344CB8AC3E}">
        <p14:creationId xmlns:p14="http://schemas.microsoft.com/office/powerpoint/2010/main" val="306737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54F13C6F-0F84-4D2E-9588-8FA2030F6319}"/>
              </a:ext>
            </a:extLst>
          </p:cNvPr>
          <p:cNvSpPr>
            <a:spLocks noGrp="1" noChangeArrowheads="1"/>
          </p:cNvSpPr>
          <p:nvPr>
            <p:ph type="sldNum" sz="quarter" idx="10"/>
          </p:nvPr>
        </p:nvSpPr>
        <p:spPr>
          <a:ln/>
        </p:spPr>
        <p:txBody>
          <a:bodyPr/>
          <a:lstStyle>
            <a:lvl1pPr>
              <a:defRPr/>
            </a:lvl1pPr>
          </a:lstStyle>
          <a:p>
            <a:pPr>
              <a:defRPr/>
            </a:pPr>
            <a:fld id="{D2A3A954-A0D8-4CF8-B1F0-69E24A83174F}" type="slidenum">
              <a:rPr lang="en-GB" altLang="en-US"/>
              <a:pPr>
                <a:defRPr/>
              </a:pPr>
              <a:t>‹#›</a:t>
            </a:fld>
            <a:endParaRPr lang="en-GB" altLang="en-US" dirty="0"/>
          </a:p>
        </p:txBody>
      </p:sp>
    </p:spTree>
    <p:extLst>
      <p:ext uri="{BB962C8B-B14F-4D97-AF65-F5344CB8AC3E}">
        <p14:creationId xmlns:p14="http://schemas.microsoft.com/office/powerpoint/2010/main" val="1182667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9786599" y="12623800"/>
            <a:ext cx="440843" cy="485775"/>
          </a:xfrm>
          <a:prstGeom prst="rect">
            <a:avLst/>
          </a:prstGeom>
          <a:ln w="12700">
            <a:miter lim="400000"/>
          </a:ln>
        </p:spPr>
        <p:txBody>
          <a:bodyPr wrap="none" lIns="71437" tIns="71437" rIns="71437" bIns="71437">
            <a:spAutoFit/>
          </a:bodyPr>
          <a:lstStyle>
            <a:lvl1pPr>
              <a:defRPr sz="2200" b="0">
                <a:solidFill>
                  <a:srgbClr val="FFFFFF"/>
                </a:solidFill>
                <a:latin typeface="Montserrat Regular"/>
                <a:ea typeface="Montserrat Regular"/>
                <a:cs typeface="Montserrat Regular"/>
                <a:sym typeface="Montserrat Regular"/>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ransition spd="med"/>
  <p:txStyles>
    <p:titleStyle>
      <a:lvl1pPr marL="0" marR="0" indent="0" algn="l" defTabSz="821531" rtl="0" latinLnBrk="0">
        <a:lnSpc>
          <a:spcPct val="100000"/>
        </a:lnSpc>
        <a:spcBef>
          <a:spcPts val="0"/>
        </a:spcBef>
        <a:spcAft>
          <a:spcPts val="0"/>
        </a:spcAft>
        <a:buClrTx/>
        <a:buSzTx/>
        <a:buFontTx/>
        <a:buNone/>
        <a:tabLst/>
        <a:defRPr sz="7200" b="0" i="0" u="none" strike="noStrike" cap="all" spc="431" baseline="0">
          <a:solidFill>
            <a:srgbClr val="222222"/>
          </a:solidFill>
          <a:uFillTx/>
          <a:latin typeface="+mj-lt"/>
          <a:ea typeface="+mj-ea"/>
          <a:cs typeface="+mj-cs"/>
          <a:sym typeface="Montserrat ExtraBold"/>
        </a:defRPr>
      </a:lvl1pPr>
      <a:lvl2pPr marL="0" marR="0" indent="0" algn="l" defTabSz="821531" rtl="0" latinLnBrk="0">
        <a:lnSpc>
          <a:spcPct val="100000"/>
        </a:lnSpc>
        <a:spcBef>
          <a:spcPts val="0"/>
        </a:spcBef>
        <a:spcAft>
          <a:spcPts val="0"/>
        </a:spcAft>
        <a:buClrTx/>
        <a:buSzTx/>
        <a:buFontTx/>
        <a:buNone/>
        <a:tabLst/>
        <a:defRPr sz="7200" b="0" i="0" u="none" strike="noStrike" cap="all" spc="431" baseline="0">
          <a:solidFill>
            <a:srgbClr val="222222"/>
          </a:solidFill>
          <a:uFillTx/>
          <a:latin typeface="+mj-lt"/>
          <a:ea typeface="+mj-ea"/>
          <a:cs typeface="+mj-cs"/>
          <a:sym typeface="Montserrat ExtraBold"/>
        </a:defRPr>
      </a:lvl2pPr>
      <a:lvl3pPr marL="0" marR="0" indent="0" algn="l" defTabSz="821531" rtl="0" latinLnBrk="0">
        <a:lnSpc>
          <a:spcPct val="100000"/>
        </a:lnSpc>
        <a:spcBef>
          <a:spcPts val="0"/>
        </a:spcBef>
        <a:spcAft>
          <a:spcPts val="0"/>
        </a:spcAft>
        <a:buClrTx/>
        <a:buSzTx/>
        <a:buFontTx/>
        <a:buNone/>
        <a:tabLst/>
        <a:defRPr sz="7200" b="0" i="0" u="none" strike="noStrike" cap="all" spc="431" baseline="0">
          <a:solidFill>
            <a:srgbClr val="222222"/>
          </a:solidFill>
          <a:uFillTx/>
          <a:latin typeface="+mj-lt"/>
          <a:ea typeface="+mj-ea"/>
          <a:cs typeface="+mj-cs"/>
          <a:sym typeface="Montserrat ExtraBold"/>
        </a:defRPr>
      </a:lvl3pPr>
      <a:lvl4pPr marL="0" marR="0" indent="0" algn="l" defTabSz="821531" rtl="0" latinLnBrk="0">
        <a:lnSpc>
          <a:spcPct val="100000"/>
        </a:lnSpc>
        <a:spcBef>
          <a:spcPts val="0"/>
        </a:spcBef>
        <a:spcAft>
          <a:spcPts val="0"/>
        </a:spcAft>
        <a:buClrTx/>
        <a:buSzTx/>
        <a:buFontTx/>
        <a:buNone/>
        <a:tabLst/>
        <a:defRPr sz="7200" b="0" i="0" u="none" strike="noStrike" cap="all" spc="431" baseline="0">
          <a:solidFill>
            <a:srgbClr val="222222"/>
          </a:solidFill>
          <a:uFillTx/>
          <a:latin typeface="+mj-lt"/>
          <a:ea typeface="+mj-ea"/>
          <a:cs typeface="+mj-cs"/>
          <a:sym typeface="Montserrat ExtraBold"/>
        </a:defRPr>
      </a:lvl4pPr>
      <a:lvl5pPr marL="0" marR="0" indent="0" algn="l" defTabSz="821531" rtl="0" latinLnBrk="0">
        <a:lnSpc>
          <a:spcPct val="100000"/>
        </a:lnSpc>
        <a:spcBef>
          <a:spcPts val="0"/>
        </a:spcBef>
        <a:spcAft>
          <a:spcPts val="0"/>
        </a:spcAft>
        <a:buClrTx/>
        <a:buSzTx/>
        <a:buFontTx/>
        <a:buNone/>
        <a:tabLst/>
        <a:defRPr sz="7200" b="0" i="0" u="none" strike="noStrike" cap="all" spc="431" baseline="0">
          <a:solidFill>
            <a:srgbClr val="222222"/>
          </a:solidFill>
          <a:uFillTx/>
          <a:latin typeface="+mj-lt"/>
          <a:ea typeface="+mj-ea"/>
          <a:cs typeface="+mj-cs"/>
          <a:sym typeface="Montserrat ExtraBold"/>
        </a:defRPr>
      </a:lvl5pPr>
      <a:lvl6pPr marL="0" marR="0" indent="0" algn="l" defTabSz="821531" rtl="0" latinLnBrk="0">
        <a:lnSpc>
          <a:spcPct val="100000"/>
        </a:lnSpc>
        <a:spcBef>
          <a:spcPts val="0"/>
        </a:spcBef>
        <a:spcAft>
          <a:spcPts val="0"/>
        </a:spcAft>
        <a:buClrTx/>
        <a:buSzTx/>
        <a:buFontTx/>
        <a:buNone/>
        <a:tabLst/>
        <a:defRPr sz="7200" b="0" i="0" u="none" strike="noStrike" cap="all" spc="431" baseline="0">
          <a:solidFill>
            <a:srgbClr val="222222"/>
          </a:solidFill>
          <a:uFillTx/>
          <a:latin typeface="+mj-lt"/>
          <a:ea typeface="+mj-ea"/>
          <a:cs typeface="+mj-cs"/>
          <a:sym typeface="Montserrat ExtraBold"/>
        </a:defRPr>
      </a:lvl6pPr>
      <a:lvl7pPr marL="0" marR="0" indent="0" algn="l" defTabSz="821531" rtl="0" latinLnBrk="0">
        <a:lnSpc>
          <a:spcPct val="100000"/>
        </a:lnSpc>
        <a:spcBef>
          <a:spcPts val="0"/>
        </a:spcBef>
        <a:spcAft>
          <a:spcPts val="0"/>
        </a:spcAft>
        <a:buClrTx/>
        <a:buSzTx/>
        <a:buFontTx/>
        <a:buNone/>
        <a:tabLst/>
        <a:defRPr sz="7200" b="0" i="0" u="none" strike="noStrike" cap="all" spc="431" baseline="0">
          <a:solidFill>
            <a:srgbClr val="222222"/>
          </a:solidFill>
          <a:uFillTx/>
          <a:latin typeface="+mj-lt"/>
          <a:ea typeface="+mj-ea"/>
          <a:cs typeface="+mj-cs"/>
          <a:sym typeface="Montserrat ExtraBold"/>
        </a:defRPr>
      </a:lvl7pPr>
      <a:lvl8pPr marL="0" marR="0" indent="0" algn="l" defTabSz="821531" rtl="0" latinLnBrk="0">
        <a:lnSpc>
          <a:spcPct val="100000"/>
        </a:lnSpc>
        <a:spcBef>
          <a:spcPts val="0"/>
        </a:spcBef>
        <a:spcAft>
          <a:spcPts val="0"/>
        </a:spcAft>
        <a:buClrTx/>
        <a:buSzTx/>
        <a:buFontTx/>
        <a:buNone/>
        <a:tabLst/>
        <a:defRPr sz="7200" b="0" i="0" u="none" strike="noStrike" cap="all" spc="431" baseline="0">
          <a:solidFill>
            <a:srgbClr val="222222"/>
          </a:solidFill>
          <a:uFillTx/>
          <a:latin typeface="+mj-lt"/>
          <a:ea typeface="+mj-ea"/>
          <a:cs typeface="+mj-cs"/>
          <a:sym typeface="Montserrat ExtraBold"/>
        </a:defRPr>
      </a:lvl8pPr>
      <a:lvl9pPr marL="0" marR="0" indent="0" algn="l" defTabSz="821531" rtl="0" latinLnBrk="0">
        <a:lnSpc>
          <a:spcPct val="100000"/>
        </a:lnSpc>
        <a:spcBef>
          <a:spcPts val="0"/>
        </a:spcBef>
        <a:spcAft>
          <a:spcPts val="0"/>
        </a:spcAft>
        <a:buClrTx/>
        <a:buSzTx/>
        <a:buFontTx/>
        <a:buNone/>
        <a:tabLst/>
        <a:defRPr sz="7200" b="0" i="0" u="none" strike="noStrike" cap="all" spc="431" baseline="0">
          <a:solidFill>
            <a:srgbClr val="222222"/>
          </a:solidFill>
          <a:uFillTx/>
          <a:latin typeface="+mj-lt"/>
          <a:ea typeface="+mj-ea"/>
          <a:cs typeface="+mj-cs"/>
          <a:sym typeface="Montserrat ExtraBold"/>
        </a:defRPr>
      </a:lvl9pPr>
    </p:titleStyle>
    <p:bodyStyle>
      <a:lvl1pPr marL="416718" marR="0" indent="-416718" algn="l" defTabSz="821531" rtl="0" latinLnBrk="0">
        <a:lnSpc>
          <a:spcPct val="120000"/>
        </a:lnSpc>
        <a:spcBef>
          <a:spcPts val="5900"/>
        </a:spcBef>
        <a:spcAft>
          <a:spcPts val="0"/>
        </a:spcAft>
        <a:buClrTx/>
        <a:buSzPct val="145000"/>
        <a:buFontTx/>
        <a:buChar char="•"/>
        <a:tabLst/>
        <a:defRPr sz="3000" b="0" i="0" u="none" strike="noStrike" cap="all" spc="209" baseline="0">
          <a:solidFill>
            <a:srgbClr val="222222"/>
          </a:solidFill>
          <a:uFillTx/>
          <a:latin typeface="Montserrat SemiBold"/>
          <a:ea typeface="Montserrat SemiBold"/>
          <a:cs typeface="Montserrat SemiBold"/>
          <a:sym typeface="Montserrat SemiBold"/>
        </a:defRPr>
      </a:lvl1pPr>
      <a:lvl2pPr marL="861218" marR="0" indent="-416718" algn="l" defTabSz="821531" rtl="0" latinLnBrk="0">
        <a:lnSpc>
          <a:spcPct val="120000"/>
        </a:lnSpc>
        <a:spcBef>
          <a:spcPts val="5900"/>
        </a:spcBef>
        <a:spcAft>
          <a:spcPts val="0"/>
        </a:spcAft>
        <a:buClrTx/>
        <a:buSzPct val="145000"/>
        <a:buFontTx/>
        <a:buChar char="•"/>
        <a:tabLst/>
        <a:defRPr sz="3000" b="0" i="0" u="none" strike="noStrike" cap="all" spc="209" baseline="0">
          <a:solidFill>
            <a:srgbClr val="222222"/>
          </a:solidFill>
          <a:uFillTx/>
          <a:latin typeface="Montserrat SemiBold"/>
          <a:ea typeface="Montserrat SemiBold"/>
          <a:cs typeface="Montserrat SemiBold"/>
          <a:sym typeface="Montserrat SemiBold"/>
        </a:defRPr>
      </a:lvl2pPr>
      <a:lvl3pPr marL="1305718" marR="0" indent="-416718" algn="l" defTabSz="821531" rtl="0" latinLnBrk="0">
        <a:lnSpc>
          <a:spcPct val="120000"/>
        </a:lnSpc>
        <a:spcBef>
          <a:spcPts val="5900"/>
        </a:spcBef>
        <a:spcAft>
          <a:spcPts val="0"/>
        </a:spcAft>
        <a:buClrTx/>
        <a:buSzPct val="145000"/>
        <a:buFontTx/>
        <a:buChar char="•"/>
        <a:tabLst/>
        <a:defRPr sz="3000" b="0" i="0" u="none" strike="noStrike" cap="all" spc="209" baseline="0">
          <a:solidFill>
            <a:srgbClr val="222222"/>
          </a:solidFill>
          <a:uFillTx/>
          <a:latin typeface="Montserrat SemiBold"/>
          <a:ea typeface="Montserrat SemiBold"/>
          <a:cs typeface="Montserrat SemiBold"/>
          <a:sym typeface="Montserrat SemiBold"/>
        </a:defRPr>
      </a:lvl3pPr>
      <a:lvl4pPr marL="1750218" marR="0" indent="-416718" algn="l" defTabSz="821531" rtl="0" latinLnBrk="0">
        <a:lnSpc>
          <a:spcPct val="120000"/>
        </a:lnSpc>
        <a:spcBef>
          <a:spcPts val="5900"/>
        </a:spcBef>
        <a:spcAft>
          <a:spcPts val="0"/>
        </a:spcAft>
        <a:buClrTx/>
        <a:buSzPct val="145000"/>
        <a:buFontTx/>
        <a:buChar char="•"/>
        <a:tabLst/>
        <a:defRPr sz="3000" b="0" i="0" u="none" strike="noStrike" cap="all" spc="209" baseline="0">
          <a:solidFill>
            <a:srgbClr val="222222"/>
          </a:solidFill>
          <a:uFillTx/>
          <a:latin typeface="Montserrat SemiBold"/>
          <a:ea typeface="Montserrat SemiBold"/>
          <a:cs typeface="Montserrat SemiBold"/>
          <a:sym typeface="Montserrat SemiBold"/>
        </a:defRPr>
      </a:lvl4pPr>
      <a:lvl5pPr marL="2194718" marR="0" indent="-416718" algn="l" defTabSz="821531" rtl="0" latinLnBrk="0">
        <a:lnSpc>
          <a:spcPct val="120000"/>
        </a:lnSpc>
        <a:spcBef>
          <a:spcPts val="5900"/>
        </a:spcBef>
        <a:spcAft>
          <a:spcPts val="0"/>
        </a:spcAft>
        <a:buClrTx/>
        <a:buSzPct val="145000"/>
        <a:buFontTx/>
        <a:buChar char="•"/>
        <a:tabLst/>
        <a:defRPr sz="3000" b="0" i="0" u="none" strike="noStrike" cap="all" spc="209" baseline="0">
          <a:solidFill>
            <a:srgbClr val="222222"/>
          </a:solidFill>
          <a:uFillTx/>
          <a:latin typeface="Montserrat SemiBold"/>
          <a:ea typeface="Montserrat SemiBold"/>
          <a:cs typeface="Montserrat SemiBold"/>
          <a:sym typeface="Montserrat SemiBold"/>
        </a:defRPr>
      </a:lvl5pPr>
      <a:lvl6pPr marL="2639218" marR="0" indent="-416718" algn="l" defTabSz="821531" rtl="0" latinLnBrk="0">
        <a:lnSpc>
          <a:spcPct val="120000"/>
        </a:lnSpc>
        <a:spcBef>
          <a:spcPts val="5900"/>
        </a:spcBef>
        <a:spcAft>
          <a:spcPts val="0"/>
        </a:spcAft>
        <a:buClrTx/>
        <a:buSzPct val="145000"/>
        <a:buFontTx/>
        <a:buChar char="•"/>
        <a:tabLst/>
        <a:defRPr sz="3000" b="0" i="0" u="none" strike="noStrike" cap="all" spc="209" baseline="0">
          <a:solidFill>
            <a:srgbClr val="222222"/>
          </a:solidFill>
          <a:uFillTx/>
          <a:latin typeface="Montserrat SemiBold"/>
          <a:ea typeface="Montserrat SemiBold"/>
          <a:cs typeface="Montserrat SemiBold"/>
          <a:sym typeface="Montserrat SemiBold"/>
        </a:defRPr>
      </a:lvl6pPr>
      <a:lvl7pPr marL="3083718" marR="0" indent="-416718" algn="l" defTabSz="821531" rtl="0" latinLnBrk="0">
        <a:lnSpc>
          <a:spcPct val="120000"/>
        </a:lnSpc>
        <a:spcBef>
          <a:spcPts val="5900"/>
        </a:spcBef>
        <a:spcAft>
          <a:spcPts val="0"/>
        </a:spcAft>
        <a:buClrTx/>
        <a:buSzPct val="145000"/>
        <a:buFontTx/>
        <a:buChar char="•"/>
        <a:tabLst/>
        <a:defRPr sz="3000" b="0" i="0" u="none" strike="noStrike" cap="all" spc="209" baseline="0">
          <a:solidFill>
            <a:srgbClr val="222222"/>
          </a:solidFill>
          <a:uFillTx/>
          <a:latin typeface="Montserrat SemiBold"/>
          <a:ea typeface="Montserrat SemiBold"/>
          <a:cs typeface="Montserrat SemiBold"/>
          <a:sym typeface="Montserrat SemiBold"/>
        </a:defRPr>
      </a:lvl7pPr>
      <a:lvl8pPr marL="3528218" marR="0" indent="-416718" algn="l" defTabSz="821531" rtl="0" latinLnBrk="0">
        <a:lnSpc>
          <a:spcPct val="120000"/>
        </a:lnSpc>
        <a:spcBef>
          <a:spcPts val="5900"/>
        </a:spcBef>
        <a:spcAft>
          <a:spcPts val="0"/>
        </a:spcAft>
        <a:buClrTx/>
        <a:buSzPct val="145000"/>
        <a:buFontTx/>
        <a:buChar char="•"/>
        <a:tabLst/>
        <a:defRPr sz="3000" b="0" i="0" u="none" strike="noStrike" cap="all" spc="209" baseline="0">
          <a:solidFill>
            <a:srgbClr val="222222"/>
          </a:solidFill>
          <a:uFillTx/>
          <a:latin typeface="Montserrat SemiBold"/>
          <a:ea typeface="Montserrat SemiBold"/>
          <a:cs typeface="Montserrat SemiBold"/>
          <a:sym typeface="Montserrat SemiBold"/>
        </a:defRPr>
      </a:lvl8pPr>
      <a:lvl9pPr marL="3972718" marR="0" indent="-416718" algn="l" defTabSz="821531" rtl="0" latinLnBrk="0">
        <a:lnSpc>
          <a:spcPct val="120000"/>
        </a:lnSpc>
        <a:spcBef>
          <a:spcPts val="5900"/>
        </a:spcBef>
        <a:spcAft>
          <a:spcPts val="0"/>
        </a:spcAft>
        <a:buClrTx/>
        <a:buSzPct val="145000"/>
        <a:buFontTx/>
        <a:buChar char="•"/>
        <a:tabLst/>
        <a:defRPr sz="3000" b="0" i="0" u="none" strike="noStrike" cap="all" spc="209" baseline="0">
          <a:solidFill>
            <a:srgbClr val="222222"/>
          </a:solidFill>
          <a:uFillTx/>
          <a:latin typeface="Montserrat SemiBold"/>
          <a:ea typeface="Montserrat SemiBold"/>
          <a:cs typeface="Montserrat SemiBold"/>
          <a:sym typeface="Montserrat SemiBold"/>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ontserrat Regular"/>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ontserrat Regular"/>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ontserrat Regular"/>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ontserrat Regular"/>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ontserrat Regular"/>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ontserrat Regular"/>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ontserrat Regular"/>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ontserrat Regular"/>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ontserrat 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6">
            <a:extLst>
              <a:ext uri="{FF2B5EF4-FFF2-40B4-BE49-F238E27FC236}">
                <a16:creationId xmlns:a16="http://schemas.microsoft.com/office/drawing/2014/main" id="{30753DC9-A3B4-4678-B3F9-564A76924398}"/>
              </a:ext>
            </a:extLst>
          </p:cNvPr>
          <p:cNvSpPr>
            <a:spLocks noGrp="1" noChangeArrowheads="1"/>
          </p:cNvSpPr>
          <p:nvPr>
            <p:ph type="title"/>
          </p:nvPr>
        </p:nvSpPr>
        <p:spPr bwMode="auto">
          <a:xfrm>
            <a:off x="1629836" y="2393950"/>
            <a:ext cx="126746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7">
            <a:extLst>
              <a:ext uri="{FF2B5EF4-FFF2-40B4-BE49-F238E27FC236}">
                <a16:creationId xmlns:a16="http://schemas.microsoft.com/office/drawing/2014/main" id="{9A36500B-5B5A-4F6A-92CA-BDF599C29BB1}"/>
              </a:ext>
            </a:extLst>
          </p:cNvPr>
          <p:cNvSpPr>
            <a:spLocks noGrp="1" noChangeArrowheads="1"/>
          </p:cNvSpPr>
          <p:nvPr>
            <p:ph type="body" idx="1"/>
          </p:nvPr>
        </p:nvSpPr>
        <p:spPr bwMode="auto">
          <a:xfrm>
            <a:off x="1625600" y="3978276"/>
            <a:ext cx="21132800"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86026" name="Rectangle 10">
            <a:extLst>
              <a:ext uri="{FF2B5EF4-FFF2-40B4-BE49-F238E27FC236}">
                <a16:creationId xmlns:a16="http://schemas.microsoft.com/office/drawing/2014/main" id="{7A848289-C743-44E0-8A48-AC97DCA95DFD}"/>
              </a:ext>
            </a:extLst>
          </p:cNvPr>
          <p:cNvSpPr>
            <a:spLocks noGrp="1" noChangeArrowheads="1"/>
          </p:cNvSpPr>
          <p:nvPr>
            <p:ph type="sldNum" sz="quarter" idx="4"/>
          </p:nvPr>
        </p:nvSpPr>
        <p:spPr bwMode="auto">
          <a:xfrm>
            <a:off x="18406533" y="12496800"/>
            <a:ext cx="5689600" cy="9144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2000">
                <a:solidFill>
                  <a:srgbClr val="003A8C"/>
                </a:solidFill>
                <a:latin typeface="Arial Black" panose="020B0A04020102020204" pitchFamily="34" charset="0"/>
                <a:cs typeface="Arial" panose="020B0604020202020204" pitchFamily="34" charset="0"/>
              </a:defRPr>
            </a:lvl1pPr>
          </a:lstStyle>
          <a:p>
            <a:pPr>
              <a:defRPr/>
            </a:pPr>
            <a:fld id="{09E6E6AC-DEE7-4978-A730-190D409CD0A8}" type="slidenum">
              <a:rPr lang="en-GB" altLang="en-US"/>
              <a:pPr>
                <a:defRPr/>
              </a:pPr>
              <a:t>‹#›</a:t>
            </a:fld>
            <a:endParaRPr lang="en-GB" altLang="en-US" dirty="0"/>
          </a:p>
        </p:txBody>
      </p:sp>
      <p:pic>
        <p:nvPicPr>
          <p:cNvPr id="1029" name="Picture 3">
            <a:extLst>
              <a:ext uri="{FF2B5EF4-FFF2-40B4-BE49-F238E27FC236}">
                <a16:creationId xmlns:a16="http://schemas.microsoft.com/office/drawing/2014/main" id="{76CCF977-0F7B-4FD0-98F8-BDAF38F9B75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72534" y="234951"/>
            <a:ext cx="5676901"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682CB89E-9FC2-492B-99A5-0DF8A4F6BDD7}"/>
              </a:ext>
            </a:extLst>
          </p:cNvPr>
          <p:cNvCxnSpPr/>
          <p:nvPr userDrawn="1"/>
        </p:nvCxnSpPr>
        <p:spPr>
          <a:xfrm>
            <a:off x="0" y="2251076"/>
            <a:ext cx="24384000" cy="0"/>
          </a:xfrm>
          <a:prstGeom prst="line">
            <a:avLst/>
          </a:prstGeom>
          <a:ln w="28575">
            <a:solidFill>
              <a:srgbClr val="003A8C"/>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4F1E94F-2B2B-4AF6-88CE-BA78AC119336}"/>
              </a:ext>
            </a:extLst>
          </p:cNvPr>
          <p:cNvSpPr/>
          <p:nvPr userDrawn="1"/>
        </p:nvSpPr>
        <p:spPr>
          <a:xfrm>
            <a:off x="4235" y="1962151"/>
            <a:ext cx="24379765" cy="146050"/>
          </a:xfrm>
          <a:prstGeom prst="rect">
            <a:avLst/>
          </a:prstGeom>
          <a:solidFill>
            <a:srgbClr val="5692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6400" dirty="0">
              <a:solidFill>
                <a:srgbClr val="FFFFFF"/>
              </a:solidFill>
            </a:endParaRPr>
          </a:p>
        </p:txBody>
      </p:sp>
    </p:spTree>
    <p:extLst>
      <p:ext uri="{BB962C8B-B14F-4D97-AF65-F5344CB8AC3E}">
        <p14:creationId xmlns:p14="http://schemas.microsoft.com/office/powerpoint/2010/main" val="416807929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hdr="0" ftr="0" dt="0"/>
  <p:txStyles>
    <p:titleStyle>
      <a:lvl1pPr algn="l" rtl="0" eaLnBrk="0" fontAlgn="base" hangingPunct="0">
        <a:spcBef>
          <a:spcPct val="0"/>
        </a:spcBef>
        <a:spcAft>
          <a:spcPct val="0"/>
        </a:spcAft>
        <a:defRPr sz="4800" b="1">
          <a:solidFill>
            <a:srgbClr val="00247D"/>
          </a:solidFill>
          <a:latin typeface="Arial Narrow" panose="020B0606020202030204" pitchFamily="34" charset="0"/>
          <a:ea typeface="MS PGothic" panose="020B0600070205080204" pitchFamily="34" charset="-128"/>
          <a:cs typeface="ＭＳ Ｐゴシック" charset="0"/>
        </a:defRPr>
      </a:lvl1pPr>
      <a:lvl2pPr algn="l" rtl="0" eaLnBrk="0" fontAlgn="base" hangingPunct="0">
        <a:spcBef>
          <a:spcPct val="0"/>
        </a:spcBef>
        <a:spcAft>
          <a:spcPct val="0"/>
        </a:spcAft>
        <a:defRPr sz="4800" b="1">
          <a:solidFill>
            <a:srgbClr val="00247D"/>
          </a:solidFill>
          <a:latin typeface="Arial Narrow" panose="020B0606020202030204"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4800" b="1">
          <a:solidFill>
            <a:srgbClr val="00247D"/>
          </a:solidFill>
          <a:latin typeface="Arial Narrow" panose="020B0606020202030204"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4800" b="1">
          <a:solidFill>
            <a:srgbClr val="00247D"/>
          </a:solidFill>
          <a:latin typeface="Arial Narrow" panose="020B0606020202030204"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4800" b="1">
          <a:solidFill>
            <a:srgbClr val="00247D"/>
          </a:solidFill>
          <a:latin typeface="Arial Narrow" panose="020B0606020202030204" pitchFamily="34" charset="0"/>
          <a:ea typeface="MS PGothic" panose="020B0600070205080204" pitchFamily="34" charset="-128"/>
          <a:cs typeface="ＭＳ Ｐゴシック" charset="0"/>
        </a:defRPr>
      </a:lvl5pPr>
      <a:lvl6pPr marL="914218" algn="l" rtl="0" fontAlgn="base">
        <a:spcBef>
          <a:spcPct val="0"/>
        </a:spcBef>
        <a:spcAft>
          <a:spcPct val="0"/>
        </a:spcAft>
        <a:defRPr sz="4800" b="1">
          <a:solidFill>
            <a:schemeClr val="tx2"/>
          </a:solidFill>
          <a:latin typeface="Arial" charset="0"/>
        </a:defRPr>
      </a:lvl6pPr>
      <a:lvl7pPr marL="1828434" algn="l" rtl="0" fontAlgn="base">
        <a:spcBef>
          <a:spcPct val="0"/>
        </a:spcBef>
        <a:spcAft>
          <a:spcPct val="0"/>
        </a:spcAft>
        <a:defRPr sz="4800" b="1">
          <a:solidFill>
            <a:schemeClr val="tx2"/>
          </a:solidFill>
          <a:latin typeface="Arial" charset="0"/>
        </a:defRPr>
      </a:lvl7pPr>
      <a:lvl8pPr marL="2742652" algn="l" rtl="0" fontAlgn="base">
        <a:spcBef>
          <a:spcPct val="0"/>
        </a:spcBef>
        <a:spcAft>
          <a:spcPct val="0"/>
        </a:spcAft>
        <a:defRPr sz="4800" b="1">
          <a:solidFill>
            <a:schemeClr val="tx2"/>
          </a:solidFill>
          <a:latin typeface="Arial" charset="0"/>
        </a:defRPr>
      </a:lvl8pPr>
      <a:lvl9pPr marL="3656868" algn="l" rtl="0" fontAlgn="base">
        <a:spcBef>
          <a:spcPct val="0"/>
        </a:spcBef>
        <a:spcAft>
          <a:spcPct val="0"/>
        </a:spcAft>
        <a:defRPr sz="4800" b="1">
          <a:solidFill>
            <a:schemeClr val="tx2"/>
          </a:solidFill>
          <a:latin typeface="Arial" charset="0"/>
        </a:defRPr>
      </a:lvl9pPr>
    </p:titleStyle>
    <p:bodyStyle>
      <a:lvl1pPr marL="682626" indent="-682626" algn="l" rtl="0" eaLnBrk="0" fontAlgn="base" hangingPunct="0">
        <a:spcBef>
          <a:spcPct val="20000"/>
        </a:spcBef>
        <a:spcAft>
          <a:spcPct val="0"/>
        </a:spcAft>
        <a:buClr>
          <a:srgbClr val="00247D"/>
        </a:buClr>
        <a:buSzPct val="80000"/>
        <a:buFont typeface="Wingdings" panose="05000000000000000000" pitchFamily="2" charset="2"/>
        <a:buChar char="§"/>
        <a:defRPr sz="4000">
          <a:solidFill>
            <a:srgbClr val="00247D"/>
          </a:solidFill>
          <a:latin typeface="Arial Narrow" panose="020B0606020202030204" pitchFamily="34" charset="0"/>
          <a:ea typeface="MS PGothic" panose="020B0600070205080204" pitchFamily="34" charset="-128"/>
          <a:cs typeface="ＭＳ Ｐゴシック" charset="0"/>
        </a:defRPr>
      </a:lvl1pPr>
      <a:lvl2pPr marL="1482726" indent="-568326" algn="l" rtl="0" eaLnBrk="0" fontAlgn="base" hangingPunct="0">
        <a:spcBef>
          <a:spcPct val="20000"/>
        </a:spcBef>
        <a:spcAft>
          <a:spcPct val="0"/>
        </a:spcAft>
        <a:buClr>
          <a:srgbClr val="00247D"/>
        </a:buClr>
        <a:buSzPct val="70000"/>
        <a:buFont typeface="Wingdings" panose="05000000000000000000" pitchFamily="2" charset="2"/>
        <a:buChar char="§"/>
        <a:defRPr>
          <a:solidFill>
            <a:srgbClr val="00247D"/>
          </a:solidFill>
          <a:latin typeface="Arial Narrow" panose="020B0606020202030204" pitchFamily="34" charset="0"/>
          <a:ea typeface="MS PGothic" panose="020B0600070205080204" pitchFamily="34" charset="-128"/>
        </a:defRPr>
      </a:lvl2pPr>
      <a:lvl3pPr marL="2282826" indent="-454026" algn="l" rtl="0" eaLnBrk="0" fontAlgn="base" hangingPunct="0">
        <a:spcBef>
          <a:spcPct val="20000"/>
        </a:spcBef>
        <a:spcAft>
          <a:spcPct val="0"/>
        </a:spcAft>
        <a:buClr>
          <a:srgbClr val="00247D"/>
        </a:buClr>
        <a:buSzPct val="65000"/>
        <a:buFont typeface="Wingdings" panose="05000000000000000000" pitchFamily="2" charset="2"/>
        <a:buChar char="§"/>
        <a:defRPr sz="3200">
          <a:solidFill>
            <a:srgbClr val="00247D"/>
          </a:solidFill>
          <a:latin typeface="Arial Narrow" panose="020B0606020202030204" pitchFamily="34" charset="0"/>
          <a:ea typeface="MS PGothic" panose="020B0600070205080204" pitchFamily="34" charset="-128"/>
        </a:defRPr>
      </a:lvl3pPr>
      <a:lvl4pPr marL="3197226" indent="-454026" algn="l" rtl="0" eaLnBrk="0" fontAlgn="base" hangingPunct="0">
        <a:spcBef>
          <a:spcPct val="20000"/>
        </a:spcBef>
        <a:spcAft>
          <a:spcPct val="0"/>
        </a:spcAft>
        <a:buClr>
          <a:srgbClr val="00247D"/>
        </a:buClr>
        <a:buSzPct val="60000"/>
        <a:buFont typeface="Wingdings" panose="05000000000000000000" pitchFamily="2" charset="2"/>
        <a:buChar char="§"/>
        <a:defRPr sz="2800">
          <a:solidFill>
            <a:srgbClr val="00247D"/>
          </a:solidFill>
          <a:latin typeface="Arial Narrow" panose="020B0606020202030204" pitchFamily="34" charset="0"/>
          <a:ea typeface="MS PGothic" panose="020B0600070205080204" pitchFamily="34" charset="-128"/>
        </a:defRPr>
      </a:lvl4pPr>
      <a:lvl5pPr marL="4111626" indent="-454026" algn="l" rtl="0" eaLnBrk="0" fontAlgn="base" hangingPunct="0">
        <a:spcBef>
          <a:spcPct val="20000"/>
        </a:spcBef>
        <a:spcAft>
          <a:spcPct val="0"/>
        </a:spcAft>
        <a:buClr>
          <a:srgbClr val="00247D"/>
        </a:buClr>
        <a:buSzPct val="40000"/>
        <a:buFont typeface="Wingdings" panose="05000000000000000000" pitchFamily="2" charset="2"/>
        <a:buChar char="§"/>
        <a:defRPr sz="2400">
          <a:solidFill>
            <a:srgbClr val="00247D"/>
          </a:solidFill>
          <a:latin typeface="Arial Narrow" panose="020B0606020202030204" pitchFamily="34" charset="0"/>
          <a:ea typeface="MS PGothic" panose="020B0600070205080204" pitchFamily="34" charset="-128"/>
        </a:defRPr>
      </a:lvl5pPr>
      <a:lvl6pPr marL="5028194" indent="-457108" algn="l" rtl="0" fontAlgn="base">
        <a:spcBef>
          <a:spcPct val="20000"/>
        </a:spcBef>
        <a:spcAft>
          <a:spcPct val="0"/>
        </a:spcAft>
        <a:buClr>
          <a:schemeClr val="bg2"/>
        </a:buClr>
        <a:buSzPct val="40000"/>
        <a:buFont typeface="Wingdings" pitchFamily="2" charset="2"/>
        <a:buChar char="l"/>
        <a:defRPr sz="2400">
          <a:solidFill>
            <a:schemeClr val="tx1"/>
          </a:solidFill>
          <a:latin typeface="+mn-lt"/>
        </a:defRPr>
      </a:lvl6pPr>
      <a:lvl7pPr marL="5942412" indent="-457108" algn="l" rtl="0" fontAlgn="base">
        <a:spcBef>
          <a:spcPct val="20000"/>
        </a:spcBef>
        <a:spcAft>
          <a:spcPct val="0"/>
        </a:spcAft>
        <a:buClr>
          <a:schemeClr val="bg2"/>
        </a:buClr>
        <a:buSzPct val="40000"/>
        <a:buFont typeface="Wingdings" pitchFamily="2" charset="2"/>
        <a:buChar char="l"/>
        <a:defRPr sz="2400">
          <a:solidFill>
            <a:schemeClr val="tx1"/>
          </a:solidFill>
          <a:latin typeface="+mn-lt"/>
        </a:defRPr>
      </a:lvl7pPr>
      <a:lvl8pPr marL="6856628" indent="-457108" algn="l" rtl="0" fontAlgn="base">
        <a:spcBef>
          <a:spcPct val="20000"/>
        </a:spcBef>
        <a:spcAft>
          <a:spcPct val="0"/>
        </a:spcAft>
        <a:buClr>
          <a:schemeClr val="bg2"/>
        </a:buClr>
        <a:buSzPct val="40000"/>
        <a:buFont typeface="Wingdings" pitchFamily="2" charset="2"/>
        <a:buChar char="l"/>
        <a:defRPr sz="2400">
          <a:solidFill>
            <a:schemeClr val="tx1"/>
          </a:solidFill>
          <a:latin typeface="+mn-lt"/>
        </a:defRPr>
      </a:lvl8pPr>
      <a:lvl9pPr marL="7770846" indent="-457108" algn="l" rtl="0" fontAlgn="base">
        <a:spcBef>
          <a:spcPct val="20000"/>
        </a:spcBef>
        <a:spcAft>
          <a:spcPct val="0"/>
        </a:spcAft>
        <a:buClr>
          <a:schemeClr val="bg2"/>
        </a:buClr>
        <a:buSzPct val="40000"/>
        <a:buFont typeface="Wingdings" pitchFamily="2" charset="2"/>
        <a:buChar char="l"/>
        <a:defRPr sz="2400">
          <a:solidFill>
            <a:schemeClr val="tx1"/>
          </a:solidFill>
          <a:latin typeface="+mn-lt"/>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8"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2"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2"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6" algn="l" defTabSz="1828434"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18AC435-4A12-4486-B215-AE2DEA59C93F}"/>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256B910F-7196-454B-B7C8-24F4D6B9B63F}"/>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0B22718D-6164-4E2F-9E77-CFECC37FE99A}"/>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2F7BD0D-2EA4-49EE-874D-DBC64FD6E37C}" type="datetimeFigureOut">
              <a:rPr lang="en-US" smtClean="0"/>
              <a:t>11/4/2021</a:t>
            </a:fld>
            <a:endParaRPr lang="en-US" dirty="0"/>
          </a:p>
        </p:txBody>
      </p:sp>
      <p:sp>
        <p:nvSpPr>
          <p:cNvPr id="5" name="Espace réservé du pied de page 4">
            <a:extLst>
              <a:ext uri="{FF2B5EF4-FFF2-40B4-BE49-F238E27FC236}">
                <a16:creationId xmlns:a16="http://schemas.microsoft.com/office/drawing/2014/main" id="{164668E9-1DAB-41BE-8D16-153147305A69}"/>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A58240CD-1E94-42C4-9C6A-0438587B7EAE}"/>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7852ABD5-4421-4423-96F5-51D8C9E873DE}" type="slidenum">
              <a:rPr lang="en-US" smtClean="0"/>
              <a:t>‹#›</a:t>
            </a:fld>
            <a:endParaRPr lang="en-US" dirty="0"/>
          </a:p>
        </p:txBody>
      </p:sp>
    </p:spTree>
    <p:extLst>
      <p:ext uri="{BB962C8B-B14F-4D97-AF65-F5344CB8AC3E}">
        <p14:creationId xmlns:p14="http://schemas.microsoft.com/office/powerpoint/2010/main" val="232219634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hyperlink" Target="mailto:MGUALINO@LAM-LHA.COM" TargetMode="External"/><Relationship Id="rId3" Type="http://schemas.openxmlformats.org/officeDocument/2006/relationships/image" Target="../media/image23.jpeg"/><Relationship Id="rId7" Type="http://schemas.openxmlformats.org/officeDocument/2006/relationships/hyperlink" Target="mailto:ebidwell@lam-lha.co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3.svg"/><Relationship Id="rId1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audio" Target="../media/media3.m4a"/><Relationship Id="rId16" Type="http://schemas.openxmlformats.org/officeDocument/2006/relationships/image" Target="../media/image16.png"/><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11.svg"/><Relationship Id="rId5" Type="http://schemas.openxmlformats.org/officeDocument/2006/relationships/diagramData" Target="../diagrams/data1.xml"/><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notesSlide" Target="../notesSlides/notesSlide3.xml"/><Relationship Id="rId9" Type="http://schemas.microsoft.com/office/2007/relationships/diagramDrawing" Target="../diagrams/drawing1.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LAMLHA-PATTERN.pdf" descr="LAMLHA-PATTERN.pdf"/>
          <p:cNvPicPr>
            <a:picLocks noChangeAspect="1"/>
          </p:cNvPicPr>
          <p:nvPr/>
        </p:nvPicPr>
        <p:blipFill>
          <a:blip r:embed="rId5"/>
          <a:srcRect b="9350"/>
          <a:stretch>
            <a:fillRect/>
          </a:stretch>
        </p:blipFill>
        <p:spPr>
          <a:xfrm>
            <a:off x="1196553" y="1242780"/>
            <a:ext cx="9699186" cy="12306966"/>
          </a:xfrm>
          <a:prstGeom prst="rect">
            <a:avLst/>
          </a:prstGeom>
          <a:ln w="12700">
            <a:miter lim="400000"/>
          </a:ln>
        </p:spPr>
      </p:pic>
      <p:sp>
        <p:nvSpPr>
          <p:cNvPr id="49" name="Proposed Engagement"/>
          <p:cNvSpPr txBox="1"/>
          <p:nvPr/>
        </p:nvSpPr>
        <p:spPr>
          <a:xfrm>
            <a:off x="13275067" y="8867485"/>
            <a:ext cx="9912380" cy="1984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8" tIns="71438" rIns="71438" bIns="71438" anchor="ctr">
            <a:spAutoFit/>
          </a:bodyPr>
          <a:lstStyle>
            <a:lvl1pPr algn="r">
              <a:lnSpc>
                <a:spcPct val="120000"/>
              </a:lnSpc>
              <a:defRPr sz="3000" b="0" cap="all" spc="209">
                <a:solidFill>
                  <a:srgbClr val="E3E1E1"/>
                </a:solidFill>
                <a:latin typeface="+mj-lt"/>
                <a:ea typeface="+mj-ea"/>
                <a:cs typeface="+mj-cs"/>
                <a:sym typeface="Montserrat ExtraBold"/>
              </a:defRPr>
            </a:lvl1pPr>
          </a:lstStyle>
          <a:p>
            <a:pPr algn="ctr"/>
            <a:r>
              <a:rPr lang="fr-FR" sz="3600" b="1" dirty="0">
                <a:sym typeface="Helvetica Neue"/>
              </a:rPr>
              <a:t>Harmonizing Safety &amp; Security in the Aviation sector</a:t>
            </a:r>
          </a:p>
          <a:p>
            <a:pPr algn="ctr"/>
            <a:endParaRPr lang="en-US" b="1" dirty="0"/>
          </a:p>
        </p:txBody>
      </p:sp>
      <p:sp>
        <p:nvSpPr>
          <p:cNvPr id="51" name="August 2019"/>
          <p:cNvSpPr txBox="1"/>
          <p:nvPr/>
        </p:nvSpPr>
        <p:spPr>
          <a:xfrm>
            <a:off x="17714258" y="11697137"/>
            <a:ext cx="4515627" cy="654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8" tIns="71438" rIns="71438" bIns="71438">
            <a:spAutoFit/>
          </a:bodyPr>
          <a:lstStyle>
            <a:lvl1pPr algn="r">
              <a:lnSpc>
                <a:spcPct val="120000"/>
              </a:lnSpc>
              <a:spcBef>
                <a:spcPts val="5900"/>
              </a:spcBef>
              <a:defRPr sz="3000" b="0" cap="all" spc="209">
                <a:solidFill>
                  <a:srgbClr val="E3E1E1"/>
                </a:solidFill>
                <a:latin typeface="Montserrat SemiBold"/>
                <a:ea typeface="Montserrat SemiBold"/>
                <a:cs typeface="Montserrat SemiBold"/>
                <a:sym typeface="Montserrat SemiBold"/>
              </a:defRPr>
            </a:lvl1pPr>
          </a:lstStyle>
          <a:p>
            <a:pPr defTabSz="821532"/>
            <a:r>
              <a:rPr lang="en-US" spc="210" dirty="0"/>
              <a:t> November 2021</a:t>
            </a:r>
            <a:endParaRPr spc="210" dirty="0"/>
          </a:p>
        </p:txBody>
      </p:sp>
      <p:sp>
        <p:nvSpPr>
          <p:cNvPr id="52" name="Rectangle"/>
          <p:cNvSpPr/>
          <p:nvPr/>
        </p:nvSpPr>
        <p:spPr>
          <a:xfrm>
            <a:off x="0" y="13456230"/>
            <a:ext cx="24384000" cy="253540"/>
          </a:xfrm>
          <a:prstGeom prst="rect">
            <a:avLst/>
          </a:prstGeom>
          <a:solidFill>
            <a:srgbClr val="FFD100"/>
          </a:solidFill>
          <a:ln w="12700">
            <a:miter lim="400000"/>
          </a:ln>
        </p:spPr>
        <p:txBody>
          <a:bodyPr lIns="71438" tIns="71438" rIns="71438" bIns="71438" anchor="ctr"/>
          <a:lstStyle/>
          <a:p>
            <a:pPr defTabSz="821532">
              <a:defRPr sz="3000" b="0">
                <a:solidFill>
                  <a:srgbClr val="FFFFFF"/>
                </a:solidFill>
                <a:latin typeface="+mn-lt"/>
                <a:ea typeface="+mn-ea"/>
                <a:cs typeface="+mn-cs"/>
                <a:sym typeface="Helvetica Neue Medium"/>
              </a:defRPr>
            </a:pPr>
            <a:endParaRPr sz="3000" dirty="0">
              <a:solidFill>
                <a:srgbClr val="FFFFFF"/>
              </a:solidFill>
              <a:latin typeface="Akkurat" panose="02000503040000020004" pitchFamily="2" charset="77"/>
              <a:ea typeface="Helvetica Neue Medium"/>
              <a:cs typeface="Helvetica Neue Medium"/>
              <a:sym typeface="Helvetica Neue Medium"/>
            </a:endParaRPr>
          </a:p>
        </p:txBody>
      </p:sp>
      <p:pic>
        <p:nvPicPr>
          <p:cNvPr id="53" name="LAMLHA_LOGO_WHITE_PANTONE.pdf" descr="LAMLHA_LOGO_WHITE_PANTONE.pdf"/>
          <p:cNvPicPr>
            <a:picLocks noChangeAspect="1"/>
          </p:cNvPicPr>
          <p:nvPr/>
        </p:nvPicPr>
        <p:blipFill>
          <a:blip r:embed="rId6"/>
          <a:stretch>
            <a:fillRect/>
          </a:stretch>
        </p:blipFill>
        <p:spPr>
          <a:xfrm>
            <a:off x="13424692" y="3345856"/>
            <a:ext cx="8430354" cy="4345680"/>
          </a:xfrm>
          <a:prstGeom prst="rect">
            <a:avLst/>
          </a:prstGeom>
          <a:ln w="12700">
            <a:miter lim="400000"/>
          </a:ln>
        </p:spPr>
      </p:pic>
      <p:pic>
        <p:nvPicPr>
          <p:cNvPr id="9" name="Video 8">
            <a:hlinkClick r:id="" action="ppaction://media"/>
            <a:extLst>
              <a:ext uri="{FF2B5EF4-FFF2-40B4-BE49-F238E27FC236}">
                <a16:creationId xmlns:a16="http://schemas.microsoft.com/office/drawing/2014/main" id="{55345DF8-C617-4629-908C-0CC53EBC6C0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9758447" y="329211"/>
            <a:ext cx="3429000" cy="3429000"/>
          </a:xfrm>
          <a:prstGeom prst="rect">
            <a:avLst/>
          </a:prstGeom>
        </p:spPr>
      </p:pic>
    </p:spTree>
    <p:extLst>
      <p:ext uri="{BB962C8B-B14F-4D97-AF65-F5344CB8AC3E}">
        <p14:creationId xmlns:p14="http://schemas.microsoft.com/office/powerpoint/2010/main" val="1603068904"/>
      </p:ext>
    </p:extLst>
  </p:cSld>
  <p:clrMapOvr>
    <a:masterClrMapping/>
  </p:clrMapOvr>
  <p:transition spd="med" advTm="151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A917B4C-24EB-45BD-8A05-BBB2E670DEB0}"/>
              </a:ext>
            </a:extLst>
          </p:cNvPr>
          <p:cNvSpPr>
            <a:spLocks noGrp="1"/>
          </p:cNvSpPr>
          <p:nvPr>
            <p:ph idx="1"/>
          </p:nvPr>
        </p:nvSpPr>
        <p:spPr>
          <a:xfrm>
            <a:off x="1222124" y="3543308"/>
            <a:ext cx="10969876" cy="8702676"/>
          </a:xfrm>
        </p:spPr>
        <p:txBody>
          <a:bodyPr>
            <a:noAutofit/>
          </a:bodyPr>
          <a:lstStyle/>
          <a:p>
            <a:r>
              <a:rPr lang="en-US" sz="3200" dirty="0">
                <a:latin typeface="Akkurat-Light" panose="020B0604020202020204" charset="0"/>
              </a:rPr>
              <a:t>Cybersecurity is a well-known topic in the aviation safety realm but remains an emerging threat for security organizations in terms of established regulations and mitigation strategies. </a:t>
            </a:r>
          </a:p>
          <a:p>
            <a:pPr lvl="1">
              <a:buFont typeface="Segoe UI Semilight" panose="020B0402040204020203" pitchFamily="34" charset="0"/>
              <a:buChar char="‒"/>
            </a:pPr>
            <a:r>
              <a:rPr lang="en-US" sz="3200" dirty="0">
                <a:latin typeface="Akkurat-Light" panose="020B0604020202020204" charset="0"/>
              </a:rPr>
              <a:t>Vulnerabilities have been identified in Air Traffic Management systems, aircraft, and airports.  </a:t>
            </a:r>
          </a:p>
          <a:p>
            <a:r>
              <a:rPr lang="en-US" sz="3200" dirty="0">
                <a:latin typeface="Akkurat-Light" panose="020B0604020202020204" charset="0"/>
              </a:rPr>
              <a:t>A more robust background exists in the safety environment due to aircraft manufacturer’s experience in that domain.</a:t>
            </a:r>
          </a:p>
          <a:p>
            <a:r>
              <a:rPr lang="en-US" sz="3200" dirty="0">
                <a:latin typeface="Akkurat-Light" panose="020B0604020202020204" charset="0"/>
              </a:rPr>
              <a:t>Consequently, international and regional security stakeholders are attempting to benefit from existing safety standards to avoid duplication and inconsistencies.</a:t>
            </a:r>
          </a:p>
          <a:p>
            <a:r>
              <a:rPr lang="en-US" sz="3200" dirty="0">
                <a:latin typeface="Akkurat-Light" panose="020B0604020202020204" charset="0"/>
              </a:rPr>
              <a:t>To encourage cooperation between safety and security stakeholders, government officials and airline/airport operators are promoting ad-hoc initiatives that bring together experts from the two separate environments.  </a:t>
            </a:r>
          </a:p>
        </p:txBody>
      </p:sp>
      <p:grpSp>
        <p:nvGrpSpPr>
          <p:cNvPr id="4" name="Group 3">
            <a:extLst>
              <a:ext uri="{FF2B5EF4-FFF2-40B4-BE49-F238E27FC236}">
                <a16:creationId xmlns:a16="http://schemas.microsoft.com/office/drawing/2014/main" id="{2D60830E-80A2-5E47-9CA1-B95FFE7BEB91}"/>
              </a:ext>
            </a:extLst>
          </p:cNvPr>
          <p:cNvGrpSpPr/>
          <p:nvPr/>
        </p:nvGrpSpPr>
        <p:grpSpPr>
          <a:xfrm>
            <a:off x="15240000" y="0"/>
            <a:ext cx="9144000" cy="914400"/>
            <a:chOff x="1916808" y="2946669"/>
            <a:chExt cx="14196932" cy="1473334"/>
          </a:xfrm>
          <a:solidFill>
            <a:srgbClr val="FFC000"/>
          </a:solidFill>
        </p:grpSpPr>
        <p:sp>
          <p:nvSpPr>
            <p:cNvPr id="5" name="Rectangle 4">
              <a:extLst>
                <a:ext uri="{FF2B5EF4-FFF2-40B4-BE49-F238E27FC236}">
                  <a16:creationId xmlns:a16="http://schemas.microsoft.com/office/drawing/2014/main" id="{89D6CF76-4667-A64F-A474-5C49868DA7B8}"/>
                </a:ext>
              </a:extLst>
            </p:cNvPr>
            <p:cNvSpPr/>
            <p:nvPr/>
          </p:nvSpPr>
          <p:spPr>
            <a:xfrm>
              <a:off x="1916808" y="2946669"/>
              <a:ext cx="14196932" cy="1473334"/>
            </a:xfrm>
            <a:prstGeom prst="rect">
              <a:avLst/>
            </a:prstGeom>
            <a:grpFill/>
          </p:spPr>
          <p:style>
            <a:lnRef idx="2">
              <a:schemeClr val="lt1">
                <a:hueOff val="0"/>
                <a:satOff val="0"/>
                <a:lumOff val="0"/>
                <a:alphaOff val="0"/>
              </a:schemeClr>
            </a:lnRef>
            <a:fillRef idx="1">
              <a:schemeClr val="accent4">
                <a:hueOff val="-906852"/>
                <a:satOff val="1587"/>
                <a:lumOff val="2157"/>
                <a:alphaOff val="0"/>
              </a:schemeClr>
            </a:fillRef>
            <a:effectRef idx="0">
              <a:schemeClr val="accent4">
                <a:hueOff val="-906852"/>
                <a:satOff val="1587"/>
                <a:lumOff val="2157"/>
                <a:alphaOff val="0"/>
              </a:schemeClr>
            </a:effectRef>
            <a:fontRef idx="minor">
              <a:schemeClr val="lt1"/>
            </a:fontRef>
          </p:style>
        </p:sp>
        <p:sp>
          <p:nvSpPr>
            <p:cNvPr id="6" name="TextBox 5">
              <a:extLst>
                <a:ext uri="{FF2B5EF4-FFF2-40B4-BE49-F238E27FC236}">
                  <a16:creationId xmlns:a16="http://schemas.microsoft.com/office/drawing/2014/main" id="{205D7969-F794-E14C-814B-0C87C4C03F9A}"/>
                </a:ext>
              </a:extLst>
            </p:cNvPr>
            <p:cNvSpPr txBox="1"/>
            <p:nvPr/>
          </p:nvSpPr>
          <p:spPr>
            <a:xfrm>
              <a:off x="1916808" y="2946669"/>
              <a:ext cx="14196932" cy="14733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en-US" sz="3600" kern="1200" dirty="0"/>
                <a:t>Cybersecurity</a:t>
              </a:r>
              <a:endParaRPr lang="en-BE" sz="3600" kern="1200" dirty="0"/>
            </a:p>
          </p:txBody>
        </p:sp>
      </p:grpSp>
      <p:cxnSp>
        <p:nvCxnSpPr>
          <p:cNvPr id="7" name="Straight Connector 6">
            <a:extLst>
              <a:ext uri="{FF2B5EF4-FFF2-40B4-BE49-F238E27FC236}">
                <a16:creationId xmlns:a16="http://schemas.microsoft.com/office/drawing/2014/main" id="{8D083DB0-9CA1-1F4C-AF5D-02A4C8129089}"/>
              </a:ext>
            </a:extLst>
          </p:cNvPr>
          <p:cNvCxnSpPr>
            <a:cxnSpLocks/>
          </p:cNvCxnSpPr>
          <p:nvPr/>
        </p:nvCxnSpPr>
        <p:spPr>
          <a:xfrm flipH="1">
            <a:off x="1222123" y="3232346"/>
            <a:ext cx="21937135"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1A81F76-4B79-48C1-BB32-67FBB2193633}"/>
              </a:ext>
            </a:extLst>
          </p:cNvPr>
          <p:cNvSpPr>
            <a:spLocks noGrp="1"/>
          </p:cNvSpPr>
          <p:nvPr>
            <p:ph type="title"/>
          </p:nvPr>
        </p:nvSpPr>
        <p:spPr>
          <a:xfrm>
            <a:off x="1222123" y="457199"/>
            <a:ext cx="23037033" cy="2775141"/>
          </a:xfrm>
        </p:spPr>
        <p:txBody>
          <a:bodyPr anchor="b">
            <a:noAutofit/>
          </a:bodyPr>
          <a:lstStyle/>
          <a:p>
            <a:r>
              <a:rPr lang="en-US" sz="6600" dirty="0">
                <a:latin typeface="Akkurat-Light" panose="020B0604020202020204" charset="0"/>
              </a:rPr>
              <a:t>MIXING EXPERTS IN AD-HOC INITIATIVES: </a:t>
            </a:r>
            <a:br>
              <a:rPr lang="en-US" sz="6600" dirty="0">
                <a:latin typeface="Akkurat-Light" panose="020B0604020202020204" charset="0"/>
              </a:rPr>
            </a:br>
            <a:r>
              <a:rPr lang="en-US" sz="6600" dirty="0">
                <a:latin typeface="Akkurat-Light" panose="020B0604020202020204" charset="0"/>
              </a:rPr>
              <a:t>THE EXAMPLE OF CYBERSECURITY</a:t>
            </a:r>
          </a:p>
        </p:txBody>
      </p:sp>
      <p:sp>
        <p:nvSpPr>
          <p:cNvPr id="10" name="TextBox 9">
            <a:extLst>
              <a:ext uri="{FF2B5EF4-FFF2-40B4-BE49-F238E27FC236}">
                <a16:creationId xmlns:a16="http://schemas.microsoft.com/office/drawing/2014/main" id="{59A41358-05A9-4917-B03A-6EFD06D6ACB0}"/>
              </a:ext>
            </a:extLst>
          </p:cNvPr>
          <p:cNvSpPr txBox="1"/>
          <p:nvPr/>
        </p:nvSpPr>
        <p:spPr>
          <a:xfrm>
            <a:off x="12740639" y="3439580"/>
            <a:ext cx="10418619" cy="8910131"/>
          </a:xfrm>
          <a:prstGeom prst="rect">
            <a:avLst/>
          </a:prstGeom>
          <a:solidFill>
            <a:schemeClr val="tx1"/>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a:spAutoFit/>
          </a:bodyPr>
          <a:lstStyle/>
          <a:p>
            <a:r>
              <a:rPr lang="en-US" sz="2400" dirty="0">
                <a:solidFill>
                  <a:schemeClr val="bg1"/>
                </a:solidFill>
                <a:latin typeface="Akkurat-Light" panose="020B0604020202020204" charset="0"/>
              </a:rPr>
              <a:t>AN EXAMPLE</a:t>
            </a:r>
          </a:p>
          <a:p>
            <a:endParaRPr lang="en-US" sz="2400" dirty="0">
              <a:solidFill>
                <a:schemeClr val="bg1"/>
              </a:solidFill>
              <a:latin typeface="Akkurat-Light" panose="020B0604020202020204" charset="0"/>
            </a:endParaRPr>
          </a:p>
          <a:p>
            <a:pPr algn="l">
              <a:spcBef>
                <a:spcPts val="600"/>
              </a:spcBef>
            </a:pPr>
            <a:r>
              <a:rPr lang="en-US" sz="2400" dirty="0">
                <a:solidFill>
                  <a:schemeClr val="bg1"/>
                </a:solidFill>
                <a:latin typeface="Akkurat-Light" panose="020B0604020202020204" charset="0"/>
              </a:rPr>
              <a:t>ICAO issued guidance to all member states in 2020:  </a:t>
            </a:r>
            <a:r>
              <a:rPr lang="en-US" sz="2400" i="1" dirty="0">
                <a:solidFill>
                  <a:schemeClr val="bg1"/>
                </a:solidFill>
                <a:latin typeface="Akkurat-Light" panose="020B0604020202020204" charset="0"/>
              </a:rPr>
              <a:t>All member states should develop a strategy on cybersecurity</a:t>
            </a:r>
          </a:p>
          <a:p>
            <a:pPr marL="457200" lvl="3" indent="-457200" algn="l">
              <a:spcBef>
                <a:spcPts val="600"/>
              </a:spcBef>
              <a:buFont typeface="Arial" panose="020B0604020202020204" pitchFamily="34" charset="0"/>
              <a:buChar char="•"/>
            </a:pPr>
            <a:r>
              <a:rPr lang="en-US" sz="2400" b="0" dirty="0">
                <a:solidFill>
                  <a:schemeClr val="bg1"/>
                </a:solidFill>
                <a:latin typeface="Akkurat-Light" panose="020B0604020202020204" charset="0"/>
              </a:rPr>
              <a:t>ICAO urges its member states to ensure coordination at the state level between civil aviation authorities and competent national authorities for cybersecurity.  </a:t>
            </a:r>
          </a:p>
          <a:p>
            <a:pPr marL="457200" lvl="3" indent="-457200" algn="l">
              <a:spcBef>
                <a:spcPts val="600"/>
              </a:spcBef>
              <a:buFont typeface="Arial" panose="020B0604020202020204" pitchFamily="34" charset="0"/>
              <a:buChar char="•"/>
            </a:pPr>
            <a:r>
              <a:rPr lang="en-US" sz="2400" b="0" dirty="0">
                <a:solidFill>
                  <a:schemeClr val="bg1"/>
                </a:solidFill>
                <a:latin typeface="Akkurat-Light" panose="020B0604020202020204" charset="0"/>
              </a:rPr>
              <a:t>It also encourages these stakeholders to establish appropriate coordination channels with industry.  </a:t>
            </a:r>
          </a:p>
          <a:p>
            <a:pPr marL="457200" lvl="3" indent="-457200" algn="l">
              <a:spcBef>
                <a:spcPts val="600"/>
              </a:spcBef>
              <a:buFont typeface="Arial" panose="020B0604020202020204" pitchFamily="34" charset="0"/>
              <a:buChar char="•"/>
            </a:pPr>
            <a:r>
              <a:rPr lang="en-US" sz="2400" b="0" dirty="0">
                <a:solidFill>
                  <a:schemeClr val="bg1"/>
                </a:solidFill>
                <a:latin typeface="Akkurat-Light" panose="020B0604020202020204" charset="0"/>
              </a:rPr>
              <a:t>ICAO includes cybersecurity in its national civil aviation safety and security programs. </a:t>
            </a:r>
          </a:p>
          <a:p>
            <a:pPr algn="l">
              <a:spcBef>
                <a:spcPts val="600"/>
              </a:spcBef>
            </a:pPr>
            <a:endParaRPr lang="en-US" sz="2400" dirty="0">
              <a:solidFill>
                <a:schemeClr val="bg1"/>
              </a:solidFill>
              <a:latin typeface="Akkurat-Light" panose="020B0604020202020204" charset="0"/>
            </a:endParaRPr>
          </a:p>
          <a:p>
            <a:pPr algn="l">
              <a:spcBef>
                <a:spcPts val="600"/>
              </a:spcBef>
            </a:pPr>
            <a:r>
              <a:rPr lang="en-US" sz="2400" dirty="0">
                <a:solidFill>
                  <a:schemeClr val="bg1"/>
                </a:solidFill>
                <a:latin typeface="Akkurat-Light" panose="020B0604020202020204" charset="0"/>
              </a:rPr>
              <a:t>In practice ---</a:t>
            </a:r>
          </a:p>
          <a:p>
            <a:pPr marL="457200" indent="-457200" algn="l">
              <a:spcBef>
                <a:spcPts val="600"/>
              </a:spcBef>
              <a:buFont typeface="Arial" panose="020B0604020202020204" pitchFamily="34" charset="0"/>
              <a:buChar char="•"/>
            </a:pPr>
            <a:r>
              <a:rPr lang="en-US" sz="2400" b="0" dirty="0">
                <a:solidFill>
                  <a:schemeClr val="bg1"/>
                </a:solidFill>
                <a:latin typeface="Akkurat-Light" panose="020B0604020202020204" charset="0"/>
              </a:rPr>
              <a:t>At national level, member states have gathered experts from safety and security around the table to define national priorities and draft regulations or guidance for operators. </a:t>
            </a:r>
          </a:p>
          <a:p>
            <a:pPr marL="457200" indent="-457200" algn="l">
              <a:spcBef>
                <a:spcPts val="600"/>
              </a:spcBef>
              <a:buFont typeface="Arial" panose="020B0604020202020204" pitchFamily="34" charset="0"/>
              <a:buChar char="•"/>
            </a:pPr>
            <a:r>
              <a:rPr lang="en-US" sz="2400" b="0" dirty="0">
                <a:solidFill>
                  <a:schemeClr val="bg1"/>
                </a:solidFill>
                <a:latin typeface="Akkurat-Light" panose="020B0604020202020204" charset="0"/>
              </a:rPr>
              <a:t>At airports level, airports have adopted the same model to get safety and security experts to work together to develop internal security governance. </a:t>
            </a:r>
          </a:p>
          <a:p>
            <a:pPr marL="457200" indent="-457200" algn="l">
              <a:spcBef>
                <a:spcPts val="600"/>
              </a:spcBef>
              <a:buFont typeface="Arial" panose="020B0604020202020204" pitchFamily="34" charset="0"/>
              <a:buChar char="•"/>
            </a:pPr>
            <a:r>
              <a:rPr lang="en-US" sz="2400" b="0" dirty="0">
                <a:solidFill>
                  <a:schemeClr val="bg1"/>
                </a:solidFill>
                <a:latin typeface="Akkurat-Light" panose="020B0604020202020204" charset="0"/>
              </a:rPr>
              <a:t>These working groups lead to experience sharing and help to avoid “reinventing the wheel” in the security environment which moves the initiatives forward faster.</a:t>
            </a:r>
          </a:p>
        </p:txBody>
      </p:sp>
      <p:pic>
        <p:nvPicPr>
          <p:cNvPr id="12" name="Audio 11">
            <a:hlinkClick r:id="" action="ppaction://media"/>
            <a:extLst>
              <a:ext uri="{FF2B5EF4-FFF2-40B4-BE49-F238E27FC236}">
                <a16:creationId xmlns:a16="http://schemas.microsoft.com/office/drawing/2014/main" id="{68EF5AA4-F3E4-4CB8-8F00-799D87994F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4265062484"/>
      </p:ext>
    </p:extLst>
  </p:cSld>
  <p:clrMapOvr>
    <a:masterClrMapping/>
  </p:clrMapOvr>
  <mc:AlternateContent xmlns:mc="http://schemas.openxmlformats.org/markup-compatibility/2006">
    <mc:Choice xmlns:p14="http://schemas.microsoft.com/office/powerpoint/2010/main" Requires="p14">
      <p:transition spd="slow" p14:dur="2000" advTm="120752"/>
    </mc:Choice>
    <mc:Fallback>
      <p:transition spd="slow" advTm="12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33887-18C0-4A1C-8FAC-182524DFF270}"/>
              </a:ext>
            </a:extLst>
          </p:cNvPr>
          <p:cNvSpPr>
            <a:spLocks noGrp="1"/>
          </p:cNvSpPr>
          <p:nvPr>
            <p:ph type="title"/>
          </p:nvPr>
        </p:nvSpPr>
        <p:spPr>
          <a:xfrm>
            <a:off x="1234921" y="460458"/>
            <a:ext cx="21924337" cy="2764801"/>
          </a:xfrm>
        </p:spPr>
        <p:txBody>
          <a:bodyPr anchor="b">
            <a:noAutofit/>
          </a:bodyPr>
          <a:lstStyle/>
          <a:p>
            <a:br>
              <a:rPr lang="en-US" sz="8000" dirty="0"/>
            </a:br>
            <a:br>
              <a:rPr lang="en-US" sz="8000" dirty="0"/>
            </a:br>
            <a:r>
              <a:rPr lang="en-US" sz="6600" dirty="0">
                <a:latin typeface="Akkurat-Light" panose="020B0604020202020204" charset="0"/>
              </a:rPr>
              <a:t>PROMOTING INITIATIVES FROM ONE SECTOR TO ANOTHER:   THE EXAMPLE OF SEMS</a:t>
            </a:r>
          </a:p>
        </p:txBody>
      </p:sp>
      <p:sp>
        <p:nvSpPr>
          <p:cNvPr id="3" name="Espace réservé du contenu 2">
            <a:extLst>
              <a:ext uri="{FF2B5EF4-FFF2-40B4-BE49-F238E27FC236}">
                <a16:creationId xmlns:a16="http://schemas.microsoft.com/office/drawing/2014/main" id="{ED7AF1E8-F109-4DC5-9E6F-716862EDCAC3}"/>
              </a:ext>
            </a:extLst>
          </p:cNvPr>
          <p:cNvSpPr>
            <a:spLocks noGrp="1"/>
          </p:cNvSpPr>
          <p:nvPr>
            <p:ph idx="1"/>
          </p:nvPr>
        </p:nvSpPr>
        <p:spPr>
          <a:xfrm>
            <a:off x="1234921" y="3536025"/>
            <a:ext cx="21924337" cy="8727694"/>
          </a:xfrm>
        </p:spPr>
        <p:txBody>
          <a:bodyPr>
            <a:noAutofit/>
          </a:bodyPr>
          <a:lstStyle/>
          <a:p>
            <a:r>
              <a:rPr lang="en-US" sz="3600" dirty="0">
                <a:latin typeface="Akkurat-Light" panose="020B0604020202020204" charset="0"/>
              </a:rPr>
              <a:t>The management of safety in aviation has existed for a long period of time. The implementation of a Safety Management System (SMS) based on regulatory compliance and available for inspection is expected from airports and airlines. </a:t>
            </a:r>
          </a:p>
          <a:p>
            <a:r>
              <a:rPr lang="en-US" sz="3600" dirty="0">
                <a:latin typeface="Akkurat-Light" panose="020B0604020202020204" charset="0"/>
              </a:rPr>
              <a:t>The same formality of practice, does not currently exist in the security space.  This lack of definition leads to difficulties in identifying a coherent strategy and in the resolution of non-compliance (certain non-compliance are not fixed or are recurrent). </a:t>
            </a:r>
          </a:p>
          <a:p>
            <a:r>
              <a:rPr lang="en-US" sz="3600" dirty="0">
                <a:latin typeface="Akkurat-Light" panose="020B0604020202020204" charset="0"/>
              </a:rPr>
              <a:t>Therefore, the aviation community has agreed to develop a Security Management System (SEMS), based on the safety experience.  </a:t>
            </a:r>
          </a:p>
          <a:p>
            <a:r>
              <a:rPr lang="en-US" sz="3600" dirty="0">
                <a:latin typeface="Akkurat-Light" panose="020B0604020202020204" charset="0"/>
              </a:rPr>
              <a:t>One of the goals for developing SEMS is to inculcate a Security Culture using a top-of-mind, risk-based approach instead of staying in a reactionary posture in aviation similar to the Safety Culture that is already prevalent in the industry</a:t>
            </a:r>
          </a:p>
          <a:p>
            <a:endParaRPr lang="en-US" sz="3600" dirty="0">
              <a:latin typeface="Akkurat-Light" panose="020B0604020202020204" charset="0"/>
            </a:endParaRPr>
          </a:p>
          <a:p>
            <a:pPr marL="0" indent="0">
              <a:spcBef>
                <a:spcPts val="600"/>
              </a:spcBef>
              <a:buNone/>
            </a:pPr>
            <a:r>
              <a:rPr lang="en-US" sz="2400" b="1" dirty="0">
                <a:latin typeface="Akkurat-Light" panose="020B0604020202020204" charset="0"/>
              </a:rPr>
              <a:t>Definitions</a:t>
            </a:r>
          </a:p>
          <a:p>
            <a:pPr>
              <a:spcBef>
                <a:spcPts val="600"/>
              </a:spcBef>
              <a:buFont typeface="Segoe UI Semilight" panose="020B0402040204020203" pitchFamily="34" charset="0"/>
              <a:buChar char="‒"/>
            </a:pPr>
            <a:r>
              <a:rPr lang="en-US" sz="2400" dirty="0">
                <a:latin typeface="Akkurat-Light" panose="020B0604020202020204" charset="0"/>
              </a:rPr>
              <a:t>SMS – </a:t>
            </a:r>
            <a:r>
              <a:rPr lang="en-US" sz="2400" i="1" dirty="0">
                <a:latin typeface="Akkurat-Light" panose="020B0604020202020204" charset="0"/>
              </a:rPr>
              <a:t>manual for ICAO member states to implement safety measures, used for inspection</a:t>
            </a:r>
          </a:p>
          <a:p>
            <a:pPr>
              <a:spcBef>
                <a:spcPts val="600"/>
              </a:spcBef>
              <a:buFont typeface="Segoe UI Semilight" panose="020B0402040204020203" pitchFamily="34" charset="0"/>
              <a:buChar char="‒"/>
            </a:pPr>
            <a:r>
              <a:rPr lang="en-US" sz="2400" dirty="0">
                <a:latin typeface="Akkurat-Light" panose="020B0604020202020204" charset="0"/>
              </a:rPr>
              <a:t>SEMS – </a:t>
            </a:r>
            <a:r>
              <a:rPr lang="en-US" sz="2400" i="1" dirty="0">
                <a:latin typeface="Akkurat-Light" panose="020B0604020202020204" charset="0"/>
              </a:rPr>
              <a:t>manual, aviation tool can be used by airports, airlines, or other stakeholders to manage security measures implementation in an operational way</a:t>
            </a:r>
          </a:p>
        </p:txBody>
      </p:sp>
      <p:grpSp>
        <p:nvGrpSpPr>
          <p:cNvPr id="4" name="Group 3">
            <a:extLst>
              <a:ext uri="{FF2B5EF4-FFF2-40B4-BE49-F238E27FC236}">
                <a16:creationId xmlns:a16="http://schemas.microsoft.com/office/drawing/2014/main" id="{5D84C0A9-F4B3-D44F-A420-79BA209FB436}"/>
              </a:ext>
            </a:extLst>
          </p:cNvPr>
          <p:cNvGrpSpPr/>
          <p:nvPr/>
        </p:nvGrpSpPr>
        <p:grpSpPr>
          <a:xfrm>
            <a:off x="15240000" y="0"/>
            <a:ext cx="9144000" cy="914400"/>
            <a:chOff x="1916808" y="5157055"/>
            <a:chExt cx="14196932" cy="1473334"/>
          </a:xfrm>
          <a:solidFill>
            <a:srgbClr val="FF8A44"/>
          </a:solidFill>
        </p:grpSpPr>
        <p:sp>
          <p:nvSpPr>
            <p:cNvPr id="5" name="Rectangle 4">
              <a:extLst>
                <a:ext uri="{FF2B5EF4-FFF2-40B4-BE49-F238E27FC236}">
                  <a16:creationId xmlns:a16="http://schemas.microsoft.com/office/drawing/2014/main" id="{610726A9-40F0-E94E-BC8C-94708A5CA5F6}"/>
                </a:ext>
              </a:extLst>
            </p:cNvPr>
            <p:cNvSpPr/>
            <p:nvPr/>
          </p:nvSpPr>
          <p:spPr>
            <a:xfrm>
              <a:off x="1916808" y="5157055"/>
              <a:ext cx="14196932" cy="1473334"/>
            </a:xfrm>
            <a:prstGeom prst="rect">
              <a:avLst/>
            </a:prstGeom>
            <a:grpFill/>
          </p:spPr>
          <p:style>
            <a:lnRef idx="2">
              <a:schemeClr val="lt1">
                <a:hueOff val="0"/>
                <a:satOff val="0"/>
                <a:lumOff val="0"/>
                <a:alphaOff val="0"/>
              </a:schemeClr>
            </a:lnRef>
            <a:fillRef idx="1">
              <a:schemeClr val="accent4">
                <a:hueOff val="-1813703"/>
                <a:satOff val="3175"/>
                <a:lumOff val="4314"/>
                <a:alphaOff val="0"/>
              </a:schemeClr>
            </a:fillRef>
            <a:effectRef idx="0">
              <a:schemeClr val="accent4">
                <a:hueOff val="-1813703"/>
                <a:satOff val="3175"/>
                <a:lumOff val="4314"/>
                <a:alphaOff val="0"/>
              </a:schemeClr>
            </a:effectRef>
            <a:fontRef idx="minor">
              <a:schemeClr val="lt1"/>
            </a:fontRef>
          </p:style>
        </p:sp>
        <p:sp>
          <p:nvSpPr>
            <p:cNvPr id="6" name="TextBox 5">
              <a:extLst>
                <a:ext uri="{FF2B5EF4-FFF2-40B4-BE49-F238E27FC236}">
                  <a16:creationId xmlns:a16="http://schemas.microsoft.com/office/drawing/2014/main" id="{3DA24D6B-8A9B-154B-88CB-3018761ECE81}"/>
                </a:ext>
              </a:extLst>
            </p:cNvPr>
            <p:cNvSpPr txBox="1"/>
            <p:nvPr/>
          </p:nvSpPr>
          <p:spPr>
            <a:xfrm>
              <a:off x="1916808" y="5157055"/>
              <a:ext cx="14196932" cy="14733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en-US" sz="3600" b="0" kern="1200" dirty="0"/>
                <a:t>SMS &amp; SEMS</a:t>
              </a:r>
            </a:p>
          </p:txBody>
        </p:sp>
      </p:grpSp>
      <p:cxnSp>
        <p:nvCxnSpPr>
          <p:cNvPr id="7" name="Straight Connector 6">
            <a:extLst>
              <a:ext uri="{FF2B5EF4-FFF2-40B4-BE49-F238E27FC236}">
                <a16:creationId xmlns:a16="http://schemas.microsoft.com/office/drawing/2014/main" id="{C4B59005-57EC-8C4C-8554-74B55FF18C77}"/>
              </a:ext>
            </a:extLst>
          </p:cNvPr>
          <p:cNvCxnSpPr>
            <a:cxnSpLocks/>
          </p:cNvCxnSpPr>
          <p:nvPr/>
        </p:nvCxnSpPr>
        <p:spPr>
          <a:xfrm flipH="1">
            <a:off x="1234921" y="3225266"/>
            <a:ext cx="21924337"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FBAB5547-11F8-4521-B3B3-12CC62408D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90306448"/>
      </p:ext>
    </p:extLst>
  </p:cSld>
  <p:clrMapOvr>
    <a:masterClrMapping/>
  </p:clrMapOvr>
  <mc:AlternateContent xmlns:mc="http://schemas.openxmlformats.org/markup-compatibility/2006">
    <mc:Choice xmlns:p14="http://schemas.microsoft.com/office/powerpoint/2010/main" Requires="p14">
      <p:transition spd="slow" p14:dur="2000" advTm="59940"/>
    </mc:Choice>
    <mc:Fallback>
      <p:transition spd="slow" advTm="5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33887-18C0-4A1C-8FAC-182524DFF270}"/>
              </a:ext>
            </a:extLst>
          </p:cNvPr>
          <p:cNvSpPr>
            <a:spLocks noGrp="1"/>
          </p:cNvSpPr>
          <p:nvPr>
            <p:ph type="title"/>
          </p:nvPr>
        </p:nvSpPr>
        <p:spPr>
          <a:xfrm>
            <a:off x="1205345" y="468681"/>
            <a:ext cx="22529298" cy="2763663"/>
          </a:xfrm>
        </p:spPr>
        <p:txBody>
          <a:bodyPr anchor="b">
            <a:noAutofit/>
          </a:bodyPr>
          <a:lstStyle/>
          <a:p>
            <a:r>
              <a:rPr lang="en-US" sz="6600" dirty="0">
                <a:latin typeface="Akkurat-Light" panose="020B0604020202020204" charset="0"/>
              </a:rPr>
              <a:t>PROMOTING INITIATIVES FROM ONE SECTOR TO ANOTHER: THE EXAMPLE OF SEMS (CONT.)</a:t>
            </a:r>
          </a:p>
        </p:txBody>
      </p:sp>
      <p:sp>
        <p:nvSpPr>
          <p:cNvPr id="3" name="Espace réservé du contenu 2">
            <a:extLst>
              <a:ext uri="{FF2B5EF4-FFF2-40B4-BE49-F238E27FC236}">
                <a16:creationId xmlns:a16="http://schemas.microsoft.com/office/drawing/2014/main" id="{ED7AF1E8-F109-4DC5-9E6F-716862EDCAC3}"/>
              </a:ext>
            </a:extLst>
          </p:cNvPr>
          <p:cNvSpPr>
            <a:spLocks noGrp="1"/>
          </p:cNvSpPr>
          <p:nvPr>
            <p:ph idx="1"/>
          </p:nvPr>
        </p:nvSpPr>
        <p:spPr>
          <a:xfrm>
            <a:off x="1205345" y="3588490"/>
            <a:ext cx="21953912" cy="8702676"/>
          </a:xfrm>
        </p:spPr>
        <p:txBody>
          <a:bodyPr>
            <a:noAutofit/>
          </a:bodyPr>
          <a:lstStyle/>
          <a:p>
            <a:r>
              <a:rPr lang="en-US" sz="3600" dirty="0">
                <a:latin typeface="Akkurat-Light" panose="020B0604020202020204" charset="0"/>
              </a:rPr>
              <a:t>The implementation of a SEMS enables organizations to: </a:t>
            </a:r>
          </a:p>
          <a:p>
            <a:pPr lvl="1">
              <a:buFont typeface="Segoe UI Semilight" panose="020B0402040204020203" pitchFamily="34" charset="0"/>
              <a:buChar char="‒"/>
            </a:pPr>
            <a:r>
              <a:rPr lang="en-US" sz="3600" dirty="0">
                <a:latin typeface="Akkurat-Light" panose="020B0604020202020204" charset="0"/>
              </a:rPr>
              <a:t>promote a strong security culture;</a:t>
            </a:r>
          </a:p>
          <a:p>
            <a:pPr lvl="1">
              <a:buFont typeface="Segoe UI Semilight" panose="020B0402040204020203" pitchFamily="34" charset="0"/>
              <a:buChar char="‒"/>
            </a:pPr>
            <a:r>
              <a:rPr lang="en-US" sz="3600" dirty="0">
                <a:latin typeface="Akkurat-Light" panose="020B0604020202020204" charset="0"/>
              </a:rPr>
              <a:t>foster a dynamic and risk-based approach to security;</a:t>
            </a:r>
          </a:p>
          <a:p>
            <a:pPr lvl="1">
              <a:buFont typeface="Segoe UI Semilight" panose="020B0402040204020203" pitchFamily="34" charset="0"/>
              <a:buChar char="‒"/>
            </a:pPr>
            <a:r>
              <a:rPr lang="en-US" sz="3600" dirty="0">
                <a:latin typeface="Akkurat-Light" panose="020B0604020202020204" charset="0"/>
              </a:rPr>
              <a:t>effectively identify, manage, and mitigate security risks in a consistent and proactive manner;</a:t>
            </a:r>
          </a:p>
          <a:p>
            <a:pPr lvl="1">
              <a:buFont typeface="Segoe UI Semilight" panose="020B0402040204020203" pitchFamily="34" charset="0"/>
              <a:buChar char="‒"/>
            </a:pPr>
            <a:r>
              <a:rPr lang="en-US" sz="3600" dirty="0">
                <a:latin typeface="Akkurat-Light" panose="020B0604020202020204" charset="0"/>
              </a:rPr>
              <a:t>focus on performance, results, and impacts;</a:t>
            </a:r>
          </a:p>
          <a:p>
            <a:pPr lvl="1">
              <a:buFont typeface="Segoe UI Semilight" panose="020B0402040204020203" pitchFamily="34" charset="0"/>
              <a:buChar char="‒"/>
            </a:pPr>
            <a:r>
              <a:rPr lang="en-US" sz="3600" dirty="0">
                <a:latin typeface="Akkurat-Light" panose="020B0604020202020204" charset="0"/>
              </a:rPr>
              <a:t>allow oversight to become increasingly risk-based and data-driven; and</a:t>
            </a:r>
          </a:p>
          <a:p>
            <a:pPr lvl="1">
              <a:buFont typeface="Segoe UI Semilight" panose="020B0402040204020203" pitchFamily="34" charset="0"/>
              <a:buChar char="‒"/>
            </a:pPr>
            <a:r>
              <a:rPr lang="en-US" sz="3600" dirty="0">
                <a:latin typeface="Akkurat-Light" panose="020B0604020202020204" charset="0"/>
              </a:rPr>
              <a:t>promote effective internal and external partnerships, collaboration and cooperation.</a:t>
            </a:r>
          </a:p>
          <a:p>
            <a:r>
              <a:rPr lang="en-US" sz="3600" dirty="0">
                <a:latin typeface="Akkurat-Light" panose="020B0604020202020204" charset="0"/>
              </a:rPr>
              <a:t>Adapting the SEMS practice from the safety sector is a big step for the security.  If IATA, and groups like them, make SEMS a requirement for its members, airports will look to this tool for guidance on implementing robust security programs.</a:t>
            </a:r>
          </a:p>
        </p:txBody>
      </p:sp>
      <p:grpSp>
        <p:nvGrpSpPr>
          <p:cNvPr id="7" name="Group 6">
            <a:extLst>
              <a:ext uri="{FF2B5EF4-FFF2-40B4-BE49-F238E27FC236}">
                <a16:creationId xmlns:a16="http://schemas.microsoft.com/office/drawing/2014/main" id="{55950066-2E17-134C-8079-40AE7D07F754}"/>
              </a:ext>
            </a:extLst>
          </p:cNvPr>
          <p:cNvGrpSpPr/>
          <p:nvPr/>
        </p:nvGrpSpPr>
        <p:grpSpPr>
          <a:xfrm>
            <a:off x="15240000" y="0"/>
            <a:ext cx="9144000" cy="914400"/>
            <a:chOff x="1916808" y="5157055"/>
            <a:chExt cx="14196932" cy="1473334"/>
          </a:xfrm>
          <a:solidFill>
            <a:srgbClr val="FF8A44"/>
          </a:solidFill>
        </p:grpSpPr>
        <p:sp>
          <p:nvSpPr>
            <p:cNvPr id="8" name="Rectangle 7">
              <a:extLst>
                <a:ext uri="{FF2B5EF4-FFF2-40B4-BE49-F238E27FC236}">
                  <a16:creationId xmlns:a16="http://schemas.microsoft.com/office/drawing/2014/main" id="{2B7DDB16-B88C-694F-8B96-E91F8F8C9B92}"/>
                </a:ext>
              </a:extLst>
            </p:cNvPr>
            <p:cNvSpPr/>
            <p:nvPr/>
          </p:nvSpPr>
          <p:spPr>
            <a:xfrm>
              <a:off x="1916808" y="5157055"/>
              <a:ext cx="14196932" cy="1473334"/>
            </a:xfrm>
            <a:prstGeom prst="rect">
              <a:avLst/>
            </a:prstGeom>
            <a:grpFill/>
          </p:spPr>
          <p:style>
            <a:lnRef idx="2">
              <a:schemeClr val="lt1">
                <a:hueOff val="0"/>
                <a:satOff val="0"/>
                <a:lumOff val="0"/>
                <a:alphaOff val="0"/>
              </a:schemeClr>
            </a:lnRef>
            <a:fillRef idx="1">
              <a:schemeClr val="accent4">
                <a:hueOff val="-1813703"/>
                <a:satOff val="3175"/>
                <a:lumOff val="4314"/>
                <a:alphaOff val="0"/>
              </a:schemeClr>
            </a:fillRef>
            <a:effectRef idx="0">
              <a:schemeClr val="accent4">
                <a:hueOff val="-1813703"/>
                <a:satOff val="3175"/>
                <a:lumOff val="4314"/>
                <a:alphaOff val="0"/>
              </a:schemeClr>
            </a:effectRef>
            <a:fontRef idx="minor">
              <a:schemeClr val="lt1"/>
            </a:fontRef>
          </p:style>
        </p:sp>
        <p:sp>
          <p:nvSpPr>
            <p:cNvPr id="9" name="TextBox 8">
              <a:extLst>
                <a:ext uri="{FF2B5EF4-FFF2-40B4-BE49-F238E27FC236}">
                  <a16:creationId xmlns:a16="http://schemas.microsoft.com/office/drawing/2014/main" id="{0B5DB575-314F-224D-B44B-5CFFB065FF22}"/>
                </a:ext>
              </a:extLst>
            </p:cNvPr>
            <p:cNvSpPr txBox="1"/>
            <p:nvPr/>
          </p:nvSpPr>
          <p:spPr>
            <a:xfrm>
              <a:off x="1916808" y="5157055"/>
              <a:ext cx="14196932" cy="14733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en-US" sz="3600" b="0" kern="1200" dirty="0"/>
                <a:t>SMS &amp; SEMS</a:t>
              </a:r>
            </a:p>
          </p:txBody>
        </p:sp>
      </p:grpSp>
      <p:cxnSp>
        <p:nvCxnSpPr>
          <p:cNvPr id="10" name="Straight Connector 9">
            <a:extLst>
              <a:ext uri="{FF2B5EF4-FFF2-40B4-BE49-F238E27FC236}">
                <a16:creationId xmlns:a16="http://schemas.microsoft.com/office/drawing/2014/main" id="{66228918-5922-2245-9E37-832CA0AACF4E}"/>
              </a:ext>
            </a:extLst>
          </p:cNvPr>
          <p:cNvCxnSpPr>
            <a:cxnSpLocks/>
          </p:cNvCxnSpPr>
          <p:nvPr/>
        </p:nvCxnSpPr>
        <p:spPr>
          <a:xfrm flipH="1">
            <a:off x="1205346" y="3232348"/>
            <a:ext cx="21953912"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7A9CCB05-3966-4C43-81EE-C297E665CD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3948841503"/>
      </p:ext>
    </p:extLst>
  </p:cSld>
  <p:clrMapOvr>
    <a:masterClrMapping/>
  </p:clrMapOvr>
  <mc:AlternateContent xmlns:mc="http://schemas.openxmlformats.org/markup-compatibility/2006">
    <mc:Choice xmlns:p14="http://schemas.microsoft.com/office/powerpoint/2010/main" Requires="p14">
      <p:transition spd="slow" p14:dur="2000" advTm="61983"/>
    </mc:Choice>
    <mc:Fallback>
      <p:transition spd="slow" advTm="61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77B7F2-0A78-4EBF-88CB-9B18E256491C}"/>
              </a:ext>
            </a:extLst>
          </p:cNvPr>
          <p:cNvSpPr>
            <a:spLocks noGrp="1"/>
          </p:cNvSpPr>
          <p:nvPr>
            <p:ph type="title"/>
          </p:nvPr>
        </p:nvSpPr>
        <p:spPr>
          <a:xfrm>
            <a:off x="1272751" y="515389"/>
            <a:ext cx="21886508" cy="2651126"/>
          </a:xfrm>
        </p:spPr>
        <p:txBody>
          <a:bodyPr anchor="b">
            <a:noAutofit/>
          </a:bodyPr>
          <a:lstStyle/>
          <a:p>
            <a:br>
              <a:rPr lang="en-US" sz="6600" dirty="0">
                <a:latin typeface="Akkurat-Light" panose="020B0604020202020204" charset="0"/>
              </a:rPr>
            </a:br>
            <a:br>
              <a:rPr lang="en-US" sz="6600" dirty="0">
                <a:latin typeface="Akkurat-Light" panose="020B0604020202020204" charset="0"/>
              </a:rPr>
            </a:br>
            <a:br>
              <a:rPr lang="en-US" sz="6600" dirty="0">
                <a:latin typeface="Akkurat-Light" panose="020B0604020202020204" charset="0"/>
              </a:rPr>
            </a:br>
            <a:br>
              <a:rPr lang="en-US" sz="6600" dirty="0">
                <a:latin typeface="Akkurat-Light" panose="020B0604020202020204" charset="0"/>
              </a:rPr>
            </a:br>
            <a:br>
              <a:rPr lang="en-US" sz="6600" dirty="0">
                <a:latin typeface="Akkurat-Light" panose="020B0604020202020204" charset="0"/>
              </a:rPr>
            </a:br>
            <a:br>
              <a:rPr lang="en-US" sz="6600" dirty="0">
                <a:latin typeface="Akkurat-Light" panose="020B0604020202020204" charset="0"/>
              </a:rPr>
            </a:br>
            <a:r>
              <a:rPr lang="en-US" sz="6600" dirty="0">
                <a:latin typeface="Akkurat-Light" panose="020B0604020202020204" charset="0"/>
              </a:rPr>
              <a:t>CONSIDERING EMERGING THREATS AS THEIR OWN TOPIC: THE EXAMPLE OF DANGEROUS GOODS</a:t>
            </a:r>
          </a:p>
        </p:txBody>
      </p:sp>
      <p:sp>
        <p:nvSpPr>
          <p:cNvPr id="3" name="Espace réservé du contenu 2">
            <a:extLst>
              <a:ext uri="{FF2B5EF4-FFF2-40B4-BE49-F238E27FC236}">
                <a16:creationId xmlns:a16="http://schemas.microsoft.com/office/drawing/2014/main" id="{2023752B-3F03-4877-85FE-C86E13569450}"/>
              </a:ext>
            </a:extLst>
          </p:cNvPr>
          <p:cNvSpPr>
            <a:spLocks noGrp="1"/>
          </p:cNvSpPr>
          <p:nvPr>
            <p:ph idx="1"/>
          </p:nvPr>
        </p:nvSpPr>
        <p:spPr>
          <a:xfrm>
            <a:off x="1248746" y="3504345"/>
            <a:ext cx="21886508" cy="8687651"/>
          </a:xfrm>
        </p:spPr>
        <p:txBody>
          <a:bodyPr>
            <a:normAutofit lnSpcReduction="10000"/>
          </a:bodyPr>
          <a:lstStyle/>
          <a:p>
            <a:r>
              <a:rPr lang="en-US" sz="3600" dirty="0">
                <a:latin typeface="Akkurat-Light" panose="020B0604020202020204" charset="0"/>
              </a:rPr>
              <a:t>Another consideration regarding the space between security and safety in the aviation environment deals with considering emerging threats as a new and independent subjects, not categorized as just a safety </a:t>
            </a:r>
            <a:r>
              <a:rPr lang="en-US" sz="3600" u="sng" dirty="0">
                <a:latin typeface="Akkurat-Light" panose="020B0604020202020204" charset="0"/>
              </a:rPr>
              <a:t>or</a:t>
            </a:r>
            <a:r>
              <a:rPr lang="en-US" sz="3600" dirty="0">
                <a:latin typeface="Akkurat-Light" panose="020B0604020202020204" charset="0"/>
              </a:rPr>
              <a:t> security issue but something that needs to be considered by both (and possibly other) organizations.</a:t>
            </a:r>
          </a:p>
          <a:p>
            <a:r>
              <a:rPr lang="en-US" sz="3600" dirty="0">
                <a:latin typeface="Akkurat-Light" panose="020B0604020202020204" charset="0"/>
              </a:rPr>
              <a:t>An example of this is dangerous goods transport. </a:t>
            </a:r>
          </a:p>
          <a:p>
            <a:pPr lvl="1">
              <a:buFont typeface="Segoe UI Semilight" panose="020B0402040204020203" pitchFamily="34" charset="0"/>
              <a:buChar char="‒"/>
            </a:pPr>
            <a:r>
              <a:rPr lang="en-US" sz="3200" b="1" i="1" dirty="0">
                <a:latin typeface="Akkurat-Light" panose="020B0604020202020204" charset="0"/>
              </a:rPr>
              <a:t>Dangerous goods are articles or substances which are capable of posing a risk to health, safety, property, or the environment (i.e., Lithium Batteries)</a:t>
            </a:r>
            <a:endParaRPr lang="en-US" sz="3200" i="1" dirty="0">
              <a:latin typeface="Akkurat-Light" panose="020B0604020202020204" charset="0"/>
            </a:endParaRPr>
          </a:p>
          <a:p>
            <a:r>
              <a:rPr lang="en-US" sz="3600" dirty="0">
                <a:latin typeface="Akkurat-Light" panose="020B0604020202020204" charset="0"/>
              </a:rPr>
              <a:t>This topic is a major issue for airlines, which are responsible for the control of these products.  It can lead to serious damage in the case of an incident (fire, explosion, aircrafts out of service, etc.).</a:t>
            </a:r>
          </a:p>
          <a:p>
            <a:pPr lvl="1">
              <a:buFont typeface="Segoe UI Semilight" panose="020B0402040204020203" pitchFamily="34" charset="0"/>
              <a:buChar char="‒"/>
            </a:pPr>
            <a:r>
              <a:rPr lang="en-US" sz="3200" b="1" i="1" dirty="0">
                <a:latin typeface="Akkurat-Light" panose="020B0604020202020204" charset="0"/>
              </a:rPr>
              <a:t>For example, it is possible to imagine people voluntarily introducing such substances to the aviation environment and committing acts of unlawful interference. It is also reasonable to see the need for safety measures being in place to prevent the accidental introduction of these items. </a:t>
            </a:r>
            <a:r>
              <a:rPr lang="en-US" sz="2800" b="1" i="1" dirty="0">
                <a:latin typeface="Akkurat-Light" panose="020B0604020202020204" charset="0"/>
              </a:rPr>
              <a:t> </a:t>
            </a:r>
          </a:p>
          <a:p>
            <a:r>
              <a:rPr lang="en-US" sz="3600" dirty="0">
                <a:latin typeface="Akkurat-Light" panose="020B0604020202020204" charset="0"/>
              </a:rPr>
              <a:t>Dangerous goods was once considered to be part of aviation security and safety yet was too specific to be included solely in one or the other. </a:t>
            </a:r>
          </a:p>
          <a:p>
            <a:r>
              <a:rPr lang="en-US" sz="3600" dirty="0">
                <a:latin typeface="Akkurat-Light" panose="020B0604020202020204" charset="0"/>
              </a:rPr>
              <a:t>It has since been decided to create a distinct field for dangerous goods with a specific regulation between security and safety, that prescribes measures covering both areas.</a:t>
            </a:r>
          </a:p>
        </p:txBody>
      </p:sp>
      <p:grpSp>
        <p:nvGrpSpPr>
          <p:cNvPr id="4" name="Group 3">
            <a:extLst>
              <a:ext uri="{FF2B5EF4-FFF2-40B4-BE49-F238E27FC236}">
                <a16:creationId xmlns:a16="http://schemas.microsoft.com/office/drawing/2014/main" id="{5596A64B-ADE2-2646-869C-B363C373C0E0}"/>
              </a:ext>
            </a:extLst>
          </p:cNvPr>
          <p:cNvGrpSpPr/>
          <p:nvPr/>
        </p:nvGrpSpPr>
        <p:grpSpPr>
          <a:xfrm>
            <a:off x="15240000" y="0"/>
            <a:ext cx="9144000" cy="914400"/>
            <a:chOff x="1072111" y="7367440"/>
            <a:chExt cx="15041628" cy="1473334"/>
          </a:xfrm>
          <a:solidFill>
            <a:srgbClr val="FF644E"/>
          </a:solidFill>
        </p:grpSpPr>
        <p:sp>
          <p:nvSpPr>
            <p:cNvPr id="5" name="Rectangle 4">
              <a:extLst>
                <a:ext uri="{FF2B5EF4-FFF2-40B4-BE49-F238E27FC236}">
                  <a16:creationId xmlns:a16="http://schemas.microsoft.com/office/drawing/2014/main" id="{6CCC2C02-90E7-D245-B2DE-0D17895D9490}"/>
                </a:ext>
              </a:extLst>
            </p:cNvPr>
            <p:cNvSpPr/>
            <p:nvPr/>
          </p:nvSpPr>
          <p:spPr>
            <a:xfrm>
              <a:off x="1072111" y="7367440"/>
              <a:ext cx="15041628" cy="1473334"/>
            </a:xfrm>
            <a:prstGeom prst="rect">
              <a:avLst/>
            </a:prstGeom>
            <a:grpFill/>
          </p:spPr>
          <p:style>
            <a:lnRef idx="2">
              <a:schemeClr val="lt1">
                <a:hueOff val="0"/>
                <a:satOff val="0"/>
                <a:lumOff val="0"/>
                <a:alphaOff val="0"/>
              </a:schemeClr>
            </a:lnRef>
            <a:fillRef idx="1">
              <a:schemeClr val="accent4">
                <a:hueOff val="-2720555"/>
                <a:satOff val="4762"/>
                <a:lumOff val="6471"/>
                <a:alphaOff val="0"/>
              </a:schemeClr>
            </a:fillRef>
            <a:effectRef idx="0">
              <a:schemeClr val="accent4">
                <a:hueOff val="-2720555"/>
                <a:satOff val="4762"/>
                <a:lumOff val="6471"/>
                <a:alphaOff val="0"/>
              </a:schemeClr>
            </a:effectRef>
            <a:fontRef idx="minor">
              <a:schemeClr val="lt1"/>
            </a:fontRef>
          </p:style>
        </p:sp>
        <p:sp>
          <p:nvSpPr>
            <p:cNvPr id="6" name="TextBox 5">
              <a:extLst>
                <a:ext uri="{FF2B5EF4-FFF2-40B4-BE49-F238E27FC236}">
                  <a16:creationId xmlns:a16="http://schemas.microsoft.com/office/drawing/2014/main" id="{094A5A68-BB67-C441-AD84-30AA38A2497A}"/>
                </a:ext>
              </a:extLst>
            </p:cNvPr>
            <p:cNvSpPr txBox="1"/>
            <p:nvPr/>
          </p:nvSpPr>
          <p:spPr>
            <a:xfrm>
              <a:off x="1072111" y="7367440"/>
              <a:ext cx="15041628" cy="14733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fr-FR" sz="3600" kern="1200" dirty="0"/>
                <a:t>Dangerous Goods Regulation</a:t>
              </a:r>
              <a:endParaRPr lang="en-BE" sz="3600" kern="1200" dirty="0"/>
            </a:p>
          </p:txBody>
        </p:sp>
      </p:grpSp>
      <p:cxnSp>
        <p:nvCxnSpPr>
          <p:cNvPr id="7" name="Straight Connector 6">
            <a:extLst>
              <a:ext uri="{FF2B5EF4-FFF2-40B4-BE49-F238E27FC236}">
                <a16:creationId xmlns:a16="http://schemas.microsoft.com/office/drawing/2014/main" id="{3830B4CE-777A-5F45-94EF-1154A128F055}"/>
              </a:ext>
            </a:extLst>
          </p:cNvPr>
          <p:cNvCxnSpPr>
            <a:cxnSpLocks/>
          </p:cNvCxnSpPr>
          <p:nvPr/>
        </p:nvCxnSpPr>
        <p:spPr>
          <a:xfrm flipH="1">
            <a:off x="1206251" y="3216390"/>
            <a:ext cx="21953008"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AD86C4EB-B50D-4B3C-A1C4-3EE15FA401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3486085662"/>
      </p:ext>
    </p:extLst>
  </p:cSld>
  <p:clrMapOvr>
    <a:masterClrMapping/>
  </p:clrMapOvr>
  <mc:AlternateContent xmlns:mc="http://schemas.openxmlformats.org/markup-compatibility/2006">
    <mc:Choice xmlns:p14="http://schemas.microsoft.com/office/powerpoint/2010/main" Requires="p14">
      <p:transition spd="slow" p14:dur="2000" advTm="90683"/>
    </mc:Choice>
    <mc:Fallback>
      <p:transition spd="slow" advTm="9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023752B-3F03-4877-85FE-C86E13569450}"/>
              </a:ext>
            </a:extLst>
          </p:cNvPr>
          <p:cNvSpPr>
            <a:spLocks noGrp="1"/>
          </p:cNvSpPr>
          <p:nvPr>
            <p:ph idx="1"/>
          </p:nvPr>
        </p:nvSpPr>
        <p:spPr>
          <a:xfrm>
            <a:off x="1241367" y="2506662"/>
            <a:ext cx="21901265" cy="9739126"/>
          </a:xfrm>
        </p:spPr>
        <p:txBody>
          <a:bodyPr>
            <a:normAutofit fontScale="55000" lnSpcReduction="20000"/>
          </a:bodyPr>
          <a:lstStyle/>
          <a:p>
            <a:pPr marL="0" indent="0">
              <a:lnSpc>
                <a:spcPct val="150000"/>
              </a:lnSpc>
              <a:buNone/>
            </a:pPr>
            <a:r>
              <a:rPr lang="en-US" sz="7000" b="1" dirty="0">
                <a:latin typeface="Akkurat-Light" panose="020B0604020202020204" charset="0"/>
              </a:rPr>
              <a:t>The harmonization of safety and security organizations is underway in the aviation environment as seen in the examples presented above:  </a:t>
            </a:r>
          </a:p>
          <a:p>
            <a:pPr lvl="1">
              <a:lnSpc>
                <a:spcPct val="150000"/>
              </a:lnSpc>
            </a:pPr>
            <a:r>
              <a:rPr lang="en-US" sz="6200" b="1" i="1" dirty="0">
                <a:latin typeface="Akkurat-Light" panose="020B0604020202020204" charset="0"/>
              </a:rPr>
              <a:t>in cybersecurity, new  guidance and management systems , and emerging threats being identified as separate topics to be addressed from both perspectives.</a:t>
            </a:r>
          </a:p>
          <a:p>
            <a:pPr marL="0" indent="0">
              <a:lnSpc>
                <a:spcPct val="150000"/>
              </a:lnSpc>
              <a:buNone/>
            </a:pPr>
            <a:r>
              <a:rPr lang="en-US" sz="7000" b="1" dirty="0">
                <a:latin typeface="Akkurat-Light" panose="020B0604020202020204" charset="0"/>
              </a:rPr>
              <a:t>Best practices such as: </a:t>
            </a:r>
          </a:p>
          <a:p>
            <a:pPr lvl="1">
              <a:lnSpc>
                <a:spcPct val="150000"/>
              </a:lnSpc>
            </a:pPr>
            <a:r>
              <a:rPr lang="en-US" sz="6200" b="1" i="1" dirty="0">
                <a:latin typeface="Akkurat-Light" panose="020B0604020202020204" charset="0"/>
              </a:rPr>
              <a:t>utilizing working groups of diverse experts sharing their respective experience to reach solutions as well as increase interorganizational communication and information-sharing,</a:t>
            </a:r>
          </a:p>
          <a:p>
            <a:pPr lvl="1">
              <a:lnSpc>
                <a:spcPct val="150000"/>
              </a:lnSpc>
            </a:pPr>
            <a:r>
              <a:rPr lang="en-US" sz="6200" b="1" i="1" dirty="0">
                <a:latin typeface="Akkurat-Light" panose="020B0604020202020204" charset="0"/>
              </a:rPr>
              <a:t>promoting the use of existing safety infrastructure and frameworks to further security practices and culture, and </a:t>
            </a:r>
          </a:p>
          <a:p>
            <a:pPr lvl="1">
              <a:lnSpc>
                <a:spcPct val="150000"/>
              </a:lnSpc>
            </a:pPr>
            <a:r>
              <a:rPr lang="en-US" sz="6200" b="1" i="1" dirty="0">
                <a:latin typeface="Akkurat-Light" panose="020B0604020202020204" charset="0"/>
              </a:rPr>
              <a:t>working to adopt regulations that strengthen both organizations - </a:t>
            </a:r>
          </a:p>
          <a:p>
            <a:pPr marL="0" indent="0">
              <a:lnSpc>
                <a:spcPct val="150000"/>
              </a:lnSpc>
              <a:buNone/>
            </a:pPr>
            <a:r>
              <a:rPr lang="en-US" sz="7000" b="1" dirty="0">
                <a:latin typeface="Akkurat-Light" panose="020B0604020202020204" charset="0"/>
              </a:rPr>
              <a:t>all contribute to a higher level of safety and security in the space aviation stakeholders are charged to protect.</a:t>
            </a:r>
          </a:p>
        </p:txBody>
      </p:sp>
      <p:sp>
        <p:nvSpPr>
          <p:cNvPr id="13" name="Outline">
            <a:extLst>
              <a:ext uri="{FF2B5EF4-FFF2-40B4-BE49-F238E27FC236}">
                <a16:creationId xmlns:a16="http://schemas.microsoft.com/office/drawing/2014/main" id="{12298E13-BD8C-4E83-9D02-D02A5B1DC26A}"/>
              </a:ext>
            </a:extLst>
          </p:cNvPr>
          <p:cNvSpPr txBox="1"/>
          <p:nvPr/>
        </p:nvSpPr>
        <p:spPr>
          <a:xfrm>
            <a:off x="1136574" y="1143818"/>
            <a:ext cx="22151763" cy="1153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lvl1pPr algn="l">
              <a:lnSpc>
                <a:spcPct val="80000"/>
              </a:lnSpc>
              <a:defRPr sz="7200" b="0">
                <a:solidFill>
                  <a:srgbClr val="222222"/>
                </a:solidFill>
                <a:latin typeface="+mn-lt"/>
                <a:ea typeface="+mn-ea"/>
                <a:cs typeface="+mn-cs"/>
                <a:sym typeface="Akkurat"/>
              </a:defRPr>
            </a:lvl1pPr>
          </a:lstStyle>
          <a:p>
            <a:r>
              <a:rPr lang="en-US" sz="8000" spc="300" dirty="0">
                <a:latin typeface="Akkurat-Light" panose="020B0604020202020204" charset="0"/>
                <a:cs typeface="Calibri Light" panose="020F0302020204030204" pitchFamily="34" charset="0"/>
              </a:rPr>
              <a:t>CONCLUSION</a:t>
            </a:r>
            <a:endParaRPr sz="8000" spc="300" dirty="0">
              <a:latin typeface="Akkurat-Light" panose="020B0604020202020204" charset="0"/>
              <a:cs typeface="Calibri Light" panose="020F0302020204030204" pitchFamily="34" charset="0"/>
            </a:endParaRPr>
          </a:p>
        </p:txBody>
      </p:sp>
      <p:cxnSp>
        <p:nvCxnSpPr>
          <p:cNvPr id="14" name="Straight Connector 13">
            <a:extLst>
              <a:ext uri="{FF2B5EF4-FFF2-40B4-BE49-F238E27FC236}">
                <a16:creationId xmlns:a16="http://schemas.microsoft.com/office/drawing/2014/main" id="{F14FF5B8-1B48-40D2-8815-1BCFB19176FD}"/>
              </a:ext>
            </a:extLst>
          </p:cNvPr>
          <p:cNvCxnSpPr>
            <a:cxnSpLocks/>
          </p:cNvCxnSpPr>
          <p:nvPr/>
        </p:nvCxnSpPr>
        <p:spPr>
          <a:xfrm flipH="1">
            <a:off x="1246910" y="2298566"/>
            <a:ext cx="21952257" cy="0"/>
          </a:xfrm>
          <a:prstGeom prst="line">
            <a:avLst/>
          </a:prstGeom>
          <a:ln w="28575">
            <a:solidFill>
              <a:srgbClr val="FCDC66"/>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C1F2165F-6D89-47A8-9EDF-2CDED4D113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942716621"/>
      </p:ext>
    </p:extLst>
  </p:cSld>
  <p:clrMapOvr>
    <a:masterClrMapping/>
  </p:clrMapOvr>
  <mc:AlternateContent xmlns:mc="http://schemas.openxmlformats.org/markup-compatibility/2006">
    <mc:Choice xmlns:p14="http://schemas.microsoft.com/office/powerpoint/2010/main" Requires="p14">
      <p:transition spd="slow" p14:dur="2000" advTm="63578"/>
    </mc:Choice>
    <mc:Fallback>
      <p:transition spd="slow" advTm="6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0" name="harmen-jelle-van-mourik-379727-unsplash.jpg" descr="harmen-jelle-van-mourik-379727-unsplash.jpg"/>
          <p:cNvPicPr>
            <a:picLocks noChangeAspect="1"/>
          </p:cNvPicPr>
          <p:nvPr/>
        </p:nvPicPr>
        <p:blipFill>
          <a:blip r:embed="rId3">
            <a:duotone>
              <a:schemeClr val="bg2">
                <a:shade val="45000"/>
                <a:satMod val="135000"/>
              </a:schemeClr>
              <a:prstClr val="white"/>
            </a:duotone>
          </a:blip>
          <a:srcRect t="59053" b="28191"/>
          <a:stretch>
            <a:fillRect/>
          </a:stretch>
        </p:blipFill>
        <p:spPr>
          <a:xfrm>
            <a:off x="0" y="11634103"/>
            <a:ext cx="24384000" cy="2081897"/>
          </a:xfrm>
          <a:prstGeom prst="rect">
            <a:avLst/>
          </a:prstGeom>
          <a:ln w="12700">
            <a:miter lim="400000"/>
          </a:ln>
        </p:spPr>
      </p:pic>
      <p:sp>
        <p:nvSpPr>
          <p:cNvPr id="322" name="Circle"/>
          <p:cNvSpPr/>
          <p:nvPr/>
        </p:nvSpPr>
        <p:spPr>
          <a:xfrm>
            <a:off x="16864322" y="9225137"/>
            <a:ext cx="1270001" cy="1270001"/>
          </a:xfrm>
          <a:prstGeom prst="ellipse">
            <a:avLst/>
          </a:prstGeom>
          <a:solidFill>
            <a:srgbClr val="222222"/>
          </a:solidFill>
          <a:ln w="12700">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b="0" dirty="0">
              <a:latin typeface="Akkurat" panose="02000503040000020004" pitchFamily="2" charset="77"/>
            </a:endParaRPr>
          </a:p>
        </p:txBody>
      </p:sp>
      <p:sp>
        <p:nvSpPr>
          <p:cNvPr id="323" name="Circle"/>
          <p:cNvSpPr/>
          <p:nvPr/>
        </p:nvSpPr>
        <p:spPr>
          <a:xfrm>
            <a:off x="7858088" y="9225137"/>
            <a:ext cx="1270001" cy="1270001"/>
          </a:xfrm>
          <a:prstGeom prst="ellipse">
            <a:avLst/>
          </a:prstGeom>
          <a:solidFill>
            <a:srgbClr val="222222"/>
          </a:solidFill>
          <a:ln w="12700">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b="0" dirty="0">
              <a:latin typeface="Akkurat" panose="02000503040000020004" pitchFamily="2" charset="77"/>
            </a:endParaRPr>
          </a:p>
        </p:txBody>
      </p:sp>
      <p:sp>
        <p:nvSpPr>
          <p:cNvPr id="324" name="Circle"/>
          <p:cNvSpPr/>
          <p:nvPr/>
        </p:nvSpPr>
        <p:spPr>
          <a:xfrm>
            <a:off x="2144667" y="9225137"/>
            <a:ext cx="1270001" cy="1270001"/>
          </a:xfrm>
          <a:prstGeom prst="ellipse">
            <a:avLst/>
          </a:prstGeom>
          <a:solidFill>
            <a:srgbClr val="222222"/>
          </a:solidFill>
          <a:ln w="12700">
            <a:miter lim="400000"/>
          </a:ln>
        </p:spPr>
        <p:txBody>
          <a:bodyPr lIns="71437" tIns="71437" rIns="71437" bIns="71437" anchor="ctr"/>
          <a:lstStyle/>
          <a:p>
            <a:pPr>
              <a:defRPr sz="3000" b="0">
                <a:solidFill>
                  <a:srgbClr val="FFFFFF"/>
                </a:solidFill>
                <a:latin typeface="Helvetica Neue Medium"/>
                <a:ea typeface="Helvetica Neue Medium"/>
                <a:cs typeface="Helvetica Neue Medium"/>
                <a:sym typeface="Helvetica Neue Medium"/>
              </a:defRPr>
            </a:pPr>
            <a:endParaRPr b="0" dirty="0">
              <a:latin typeface="Akkurat" panose="02000503040000020004" pitchFamily="2" charset="77"/>
            </a:endParaRPr>
          </a:p>
        </p:txBody>
      </p:sp>
      <p:pic>
        <p:nvPicPr>
          <p:cNvPr id="325" name="LAMLHA_LOGO_DARK_PANTONE.pdf" descr="LAMLHA_LOGO_DARK_PANTONE.pdf"/>
          <p:cNvPicPr>
            <a:picLocks noChangeAspect="1"/>
          </p:cNvPicPr>
          <p:nvPr/>
        </p:nvPicPr>
        <p:blipFill>
          <a:blip r:embed="rId4"/>
          <a:srcRect/>
          <a:stretch>
            <a:fillRect/>
          </a:stretch>
        </p:blipFill>
        <p:spPr>
          <a:xfrm>
            <a:off x="9663494" y="5554605"/>
            <a:ext cx="5057012" cy="2606789"/>
          </a:xfrm>
          <a:prstGeom prst="rect">
            <a:avLst/>
          </a:prstGeom>
          <a:ln w="12700">
            <a:miter lim="400000"/>
          </a:ln>
        </p:spPr>
      </p:pic>
      <p:pic>
        <p:nvPicPr>
          <p:cNvPr id="326" name="Image" descr="Image"/>
          <p:cNvPicPr>
            <a:picLocks noChangeAspect="1"/>
          </p:cNvPicPr>
          <p:nvPr/>
        </p:nvPicPr>
        <p:blipFill>
          <a:blip r:embed="rId5"/>
          <a:stretch>
            <a:fillRect/>
          </a:stretch>
        </p:blipFill>
        <p:spPr>
          <a:xfrm>
            <a:off x="2571816" y="9486005"/>
            <a:ext cx="415703" cy="748266"/>
          </a:xfrm>
          <a:prstGeom prst="rect">
            <a:avLst/>
          </a:prstGeom>
          <a:ln w="12700">
            <a:miter lim="400000"/>
          </a:ln>
        </p:spPr>
      </p:pic>
      <p:sp>
        <p:nvSpPr>
          <p:cNvPr id="327" name="+33619037585"/>
          <p:cNvSpPr txBox="1"/>
          <p:nvPr/>
        </p:nvSpPr>
        <p:spPr>
          <a:xfrm>
            <a:off x="3735316" y="9553750"/>
            <a:ext cx="3357214" cy="654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lvl1pPr algn="l">
              <a:lnSpc>
                <a:spcPct val="120000"/>
              </a:lnSpc>
              <a:spcBef>
                <a:spcPts val="5900"/>
              </a:spcBef>
              <a:defRPr sz="3000" b="0" cap="all" spc="209">
                <a:solidFill>
                  <a:srgbClr val="222222"/>
                </a:solidFill>
                <a:latin typeface="Montserrat SemiBold"/>
                <a:ea typeface="Montserrat SemiBold"/>
                <a:cs typeface="Montserrat SemiBold"/>
                <a:sym typeface="Montserrat SemiBold"/>
              </a:defRPr>
            </a:lvl1pPr>
          </a:lstStyle>
          <a:p>
            <a:r>
              <a:rPr dirty="0"/>
              <a:t>+3</a:t>
            </a:r>
            <a:r>
              <a:rPr lang="en-US" dirty="0"/>
              <a:t>2474980398</a:t>
            </a:r>
            <a:endParaRPr dirty="0"/>
          </a:p>
        </p:txBody>
      </p:sp>
      <p:pic>
        <p:nvPicPr>
          <p:cNvPr id="328" name="Image" descr="Image"/>
          <p:cNvPicPr>
            <a:picLocks noChangeAspect="1"/>
          </p:cNvPicPr>
          <p:nvPr/>
        </p:nvPicPr>
        <p:blipFill>
          <a:blip r:embed="rId6"/>
          <a:srcRect/>
          <a:stretch>
            <a:fillRect/>
          </a:stretch>
        </p:blipFill>
        <p:spPr>
          <a:xfrm>
            <a:off x="8245041" y="9612092"/>
            <a:ext cx="496093" cy="496093"/>
          </a:xfrm>
          <a:prstGeom prst="rect">
            <a:avLst/>
          </a:prstGeom>
          <a:ln w="12700">
            <a:miter lim="400000"/>
          </a:ln>
        </p:spPr>
      </p:pic>
      <p:sp>
        <p:nvSpPr>
          <p:cNvPr id="329" name="ampellerin@lam-lha.com"/>
          <p:cNvSpPr txBox="1"/>
          <p:nvPr/>
        </p:nvSpPr>
        <p:spPr>
          <a:xfrm>
            <a:off x="9448681" y="9281743"/>
            <a:ext cx="6650027" cy="1762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lgn="l">
              <a:lnSpc>
                <a:spcPct val="120000"/>
              </a:lnSpc>
              <a:spcBef>
                <a:spcPts val="5900"/>
              </a:spcBef>
              <a:defRPr sz="3000" b="0" cap="all" spc="209">
                <a:solidFill>
                  <a:srgbClr val="222222"/>
                </a:solidFill>
                <a:latin typeface="Montserrat SemiBold"/>
                <a:ea typeface="Montserrat SemiBold"/>
                <a:cs typeface="Montserrat SemiBold"/>
                <a:sym typeface="Montserrat SemiBold"/>
              </a:defRPr>
            </a:lvl1pPr>
          </a:lstStyle>
          <a:p>
            <a:pPr>
              <a:spcBef>
                <a:spcPts val="0"/>
              </a:spcBef>
            </a:pPr>
            <a:r>
              <a:rPr lang="en-US" dirty="0">
                <a:solidFill>
                  <a:schemeClr val="tx1"/>
                </a:solidFill>
                <a:hlinkClick r:id="rId7">
                  <a:extLst>
                    <a:ext uri="{A12FA001-AC4F-418D-AE19-62706E023703}">
                      <ahyp:hlinkClr xmlns:ahyp="http://schemas.microsoft.com/office/drawing/2018/hyperlinkcolor" val="tx"/>
                    </a:ext>
                  </a:extLst>
                </a:hlinkClick>
              </a:rPr>
              <a:t>ebidwell</a:t>
            </a:r>
            <a:r>
              <a:rPr dirty="0">
                <a:solidFill>
                  <a:schemeClr val="tx1"/>
                </a:solidFill>
                <a:hlinkClick r:id="rId7">
                  <a:extLst>
                    <a:ext uri="{A12FA001-AC4F-418D-AE19-62706E023703}">
                      <ahyp:hlinkClr xmlns:ahyp="http://schemas.microsoft.com/office/drawing/2018/hyperlinkcolor" val="tx"/>
                    </a:ext>
                  </a:extLst>
                </a:hlinkClick>
              </a:rPr>
              <a:t>@lam-lha.com</a:t>
            </a:r>
            <a:endParaRPr lang="en-US" dirty="0">
              <a:solidFill>
                <a:schemeClr val="tx1"/>
              </a:solidFill>
            </a:endParaRPr>
          </a:p>
          <a:p>
            <a:pPr>
              <a:spcBef>
                <a:spcPts val="0"/>
              </a:spcBef>
            </a:pPr>
            <a:r>
              <a:rPr lang="en-US" dirty="0">
                <a:solidFill>
                  <a:schemeClr val="tx1"/>
                </a:solidFill>
                <a:hlinkClick r:id="rId8">
                  <a:extLst>
                    <a:ext uri="{A12FA001-AC4F-418D-AE19-62706E023703}">
                      <ahyp:hlinkClr xmlns:ahyp="http://schemas.microsoft.com/office/drawing/2018/hyperlinkcolor" val="tx"/>
                    </a:ext>
                  </a:extLst>
                </a:hlinkClick>
              </a:rPr>
              <a:t>MGUALINO@LAM-LHA.COM</a:t>
            </a:r>
            <a:endParaRPr lang="en-US" dirty="0">
              <a:solidFill>
                <a:schemeClr val="tx1"/>
              </a:solidFill>
            </a:endParaRPr>
          </a:p>
          <a:p>
            <a:pPr>
              <a:spcBef>
                <a:spcPts val="0"/>
              </a:spcBef>
            </a:pPr>
            <a:endParaRPr dirty="0"/>
          </a:p>
        </p:txBody>
      </p:sp>
      <p:pic>
        <p:nvPicPr>
          <p:cNvPr id="330" name="Image" descr="Image"/>
          <p:cNvPicPr>
            <a:picLocks noChangeAspect="1"/>
          </p:cNvPicPr>
          <p:nvPr/>
        </p:nvPicPr>
        <p:blipFill>
          <a:blip r:embed="rId9"/>
          <a:srcRect/>
          <a:stretch>
            <a:fillRect/>
          </a:stretch>
        </p:blipFill>
        <p:spPr>
          <a:xfrm>
            <a:off x="17227264" y="9596911"/>
            <a:ext cx="544003" cy="526454"/>
          </a:xfrm>
          <a:prstGeom prst="rect">
            <a:avLst/>
          </a:prstGeom>
          <a:ln w="12700">
            <a:miter lim="400000"/>
          </a:ln>
        </p:spPr>
      </p:pic>
      <p:sp>
        <p:nvSpPr>
          <p:cNvPr id="331" name="lam-lha.com"/>
          <p:cNvSpPr txBox="1"/>
          <p:nvPr/>
        </p:nvSpPr>
        <p:spPr>
          <a:xfrm>
            <a:off x="18454915" y="9553750"/>
            <a:ext cx="3357269" cy="612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lgn="l">
              <a:lnSpc>
                <a:spcPct val="120000"/>
              </a:lnSpc>
              <a:spcBef>
                <a:spcPts val="5900"/>
              </a:spcBef>
              <a:defRPr sz="3000" b="0" cap="all" spc="209">
                <a:solidFill>
                  <a:srgbClr val="222222"/>
                </a:solidFill>
                <a:latin typeface="Montserrat SemiBold"/>
                <a:ea typeface="Montserrat SemiBold"/>
                <a:cs typeface="Montserrat SemiBold"/>
                <a:sym typeface="Montserrat SemiBold"/>
              </a:defRPr>
            </a:lvl1pPr>
          </a:lstStyle>
          <a:p>
            <a:r>
              <a:rPr dirty="0"/>
              <a:t>lam-lha.com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LAMLHA-PATTERN.pdf" descr="LAMLHA-PATTERN.pdf"/>
          <p:cNvPicPr>
            <a:picLocks noChangeAspect="1"/>
          </p:cNvPicPr>
          <p:nvPr/>
        </p:nvPicPr>
        <p:blipFill>
          <a:blip r:embed="rId5"/>
          <a:srcRect b="9350"/>
          <a:stretch>
            <a:fillRect/>
          </a:stretch>
        </p:blipFill>
        <p:spPr>
          <a:xfrm>
            <a:off x="13322823" y="1242779"/>
            <a:ext cx="9699186" cy="12433426"/>
          </a:xfrm>
          <a:prstGeom prst="rect">
            <a:avLst/>
          </a:prstGeom>
          <a:ln w="12700">
            <a:miter lim="400000"/>
          </a:ln>
        </p:spPr>
      </p:pic>
      <p:pic>
        <p:nvPicPr>
          <p:cNvPr id="61" name="gr7zkoznhxu-boris-smokrovicok.jpg" descr="gr7zkoznhxu-boris-smokrovicok.jpg"/>
          <p:cNvPicPr>
            <a:picLocks noChangeAspect="1"/>
          </p:cNvPicPr>
          <p:nvPr/>
        </p:nvPicPr>
        <p:blipFill>
          <a:blip r:embed="rId6"/>
          <a:srcRect l="401" t="2573" r="11432" b="2573"/>
          <a:stretch>
            <a:fillRect/>
          </a:stretch>
        </p:blipFill>
        <p:spPr>
          <a:xfrm>
            <a:off x="0" y="4812291"/>
            <a:ext cx="24384000" cy="8918610"/>
          </a:xfrm>
          <a:prstGeom prst="rect">
            <a:avLst/>
          </a:prstGeom>
          <a:ln w="12700">
            <a:miter lim="400000"/>
          </a:ln>
        </p:spPr>
      </p:pic>
      <p:pic>
        <p:nvPicPr>
          <p:cNvPr id="62" name="LAMLHA_HORIZ-WHITE.pdf" descr="LAMLHA_HORIZ-WHITE.pdf"/>
          <p:cNvPicPr>
            <a:picLocks noChangeAspect="1"/>
          </p:cNvPicPr>
          <p:nvPr/>
        </p:nvPicPr>
        <p:blipFill>
          <a:blip r:embed="rId7"/>
          <a:srcRect l="230" r="230"/>
          <a:stretch>
            <a:fillRect/>
          </a:stretch>
        </p:blipFill>
        <p:spPr>
          <a:xfrm>
            <a:off x="444911" y="12562608"/>
            <a:ext cx="4144334" cy="834832"/>
          </a:xfrm>
          <a:prstGeom prst="rect">
            <a:avLst/>
          </a:prstGeom>
          <a:ln w="12700">
            <a:miter lim="400000"/>
          </a:ln>
        </p:spPr>
      </p:pic>
      <p:sp>
        <p:nvSpPr>
          <p:cNvPr id="64" name="Rectangle"/>
          <p:cNvSpPr/>
          <p:nvPr/>
        </p:nvSpPr>
        <p:spPr>
          <a:xfrm>
            <a:off x="1265498" y="-27819"/>
            <a:ext cx="11487796" cy="10344502"/>
          </a:xfrm>
          <a:prstGeom prst="rect">
            <a:avLst/>
          </a:prstGeom>
          <a:gradFill flip="none" rotWithShape="1">
            <a:gsLst>
              <a:gs pos="52000">
                <a:schemeClr val="bg1"/>
              </a:gs>
              <a:gs pos="100000">
                <a:srgbClr val="FFFFFF">
                  <a:alpha val="90156"/>
                </a:srgbClr>
              </a:gs>
            </a:gsLst>
            <a:lin ang="16620000" scaled="0"/>
            <a:tileRect/>
          </a:gradFill>
          <a:ln w="12700">
            <a:miter lim="400000"/>
          </a:ln>
        </p:spPr>
        <p:txBody>
          <a:bodyPr lIns="71438" tIns="71438" rIns="71438" bIns="71438" anchor="ctr"/>
          <a:lstStyle/>
          <a:p>
            <a:pPr defTabSz="821532">
              <a:defRPr sz="3000" b="0">
                <a:solidFill>
                  <a:srgbClr val="FFFFFF"/>
                </a:solidFill>
                <a:latin typeface="+mn-lt"/>
                <a:ea typeface="+mn-ea"/>
                <a:cs typeface="+mn-cs"/>
                <a:sym typeface="Helvetica Neue Medium"/>
              </a:defRPr>
            </a:pPr>
            <a:endParaRPr sz="3000" dirty="0">
              <a:solidFill>
                <a:srgbClr val="FFFFFF"/>
              </a:solidFill>
              <a:latin typeface="Akkurat" panose="02000503040000020004" pitchFamily="2" charset="77"/>
              <a:ea typeface="Helvetica Neue Medium"/>
              <a:cs typeface="Helvetica Neue Medium"/>
              <a:sym typeface="Helvetica Neue Medium"/>
            </a:endParaRPr>
          </a:p>
        </p:txBody>
      </p:sp>
      <p:sp>
        <p:nvSpPr>
          <p:cNvPr id="65" name="Lam Lha is the Tibetan Goddess of Travel and Worldly Protector who rode on the back of a golden bee.…"/>
          <p:cNvSpPr txBox="1"/>
          <p:nvPr/>
        </p:nvSpPr>
        <p:spPr>
          <a:xfrm>
            <a:off x="2213395" y="1153392"/>
            <a:ext cx="9699186" cy="8269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8" tIns="71438" rIns="71438" bIns="71438">
            <a:spAutoFit/>
          </a:bodyPr>
          <a:lstStyle/>
          <a:p>
            <a:pPr defTabSz="821532">
              <a:defRPr sz="4800" b="0" i="1" cap="all" spc="384">
                <a:solidFill>
                  <a:srgbClr val="222222"/>
                </a:solidFill>
                <a:latin typeface="Old Standard TT Regular"/>
                <a:ea typeface="Old Standard TT Regular"/>
                <a:cs typeface="Old Standard TT Regular"/>
                <a:sym typeface="Old Standard TT Regular"/>
              </a:defRPr>
            </a:pPr>
            <a:r>
              <a:rPr sz="4800" i="1" cap="all" spc="384" dirty="0">
                <a:solidFill>
                  <a:srgbClr val="FFD100"/>
                </a:solidFill>
                <a:latin typeface="Old Standard TT" panose="02040503050505020303" pitchFamily="18" charset="0"/>
                <a:ea typeface="Old Standard TT" panose="02040503050505020303" pitchFamily="18" charset="0"/>
                <a:cs typeface="Old Standard TT" panose="02040503050505020303" pitchFamily="18" charset="0"/>
                <a:sym typeface="Old Standard TT Regular"/>
              </a:rPr>
              <a:t>Lam Lha</a:t>
            </a:r>
            <a:r>
              <a:rPr sz="4800" i="1" cap="all" spc="384" dirty="0">
                <a:solidFill>
                  <a:srgbClr val="222222"/>
                </a:solidFill>
                <a:latin typeface="Old Standard TT" panose="02040503050505020303" pitchFamily="18" charset="0"/>
                <a:ea typeface="Old Standard TT" panose="02040503050505020303" pitchFamily="18" charset="0"/>
                <a:cs typeface="Old Standard TT" panose="02040503050505020303" pitchFamily="18" charset="0"/>
                <a:sym typeface="Old Standard TT Regular"/>
              </a:rPr>
              <a:t> is the Tibetan Goddess of Travel and Worldly Protector who rode on the back of a golden bee. </a:t>
            </a:r>
          </a:p>
          <a:p>
            <a:pPr defTabSz="821532">
              <a:defRPr sz="4800" b="0" i="1" cap="all" spc="384">
                <a:solidFill>
                  <a:srgbClr val="222222"/>
                </a:solidFill>
                <a:latin typeface="Old Standard TT Regular"/>
                <a:ea typeface="Old Standard TT Regular"/>
                <a:cs typeface="Old Standard TT Regular"/>
                <a:sym typeface="Old Standard TT Regular"/>
              </a:defRPr>
            </a:pPr>
            <a:endParaRPr sz="4800" i="1" cap="all" spc="384" dirty="0">
              <a:solidFill>
                <a:srgbClr val="222222"/>
              </a:solidFill>
              <a:latin typeface="Old Standard TT" panose="02040503050505020303" pitchFamily="18" charset="0"/>
              <a:ea typeface="Old Standard TT" panose="02040503050505020303" pitchFamily="18" charset="0"/>
              <a:cs typeface="Old Standard TT" panose="02040503050505020303" pitchFamily="18" charset="0"/>
              <a:sym typeface="Old Standard TT Regular"/>
            </a:endParaRPr>
          </a:p>
          <a:p>
            <a:pPr defTabSz="821532">
              <a:defRPr sz="4800" b="0" i="1" cap="all" spc="384">
                <a:solidFill>
                  <a:srgbClr val="222222"/>
                </a:solidFill>
                <a:latin typeface="Old Standard TT Regular"/>
                <a:ea typeface="Old Standard TT Regular"/>
                <a:cs typeface="Old Standard TT Regular"/>
                <a:sym typeface="Old Standard TT Regular"/>
              </a:defRPr>
            </a:pPr>
            <a:r>
              <a:rPr sz="4800" i="1" cap="all" spc="384" dirty="0">
                <a:solidFill>
                  <a:srgbClr val="222222"/>
                </a:solidFill>
                <a:latin typeface="Old Standard TT" panose="02040503050505020303" pitchFamily="18" charset="0"/>
                <a:ea typeface="Old Standard TT" panose="02040503050505020303" pitchFamily="18" charset="0"/>
                <a:cs typeface="Old Standard TT" panose="02040503050505020303" pitchFamily="18" charset="0"/>
                <a:sym typeface="Old Standard TT Regular"/>
              </a:rPr>
              <a:t>We support worldly protectors. And bees are cross-pollinators</a:t>
            </a:r>
            <a:r>
              <a:rPr lang="en-US" sz="4800" i="1" cap="all" spc="384" dirty="0">
                <a:solidFill>
                  <a:srgbClr val="222222"/>
                </a:solidFill>
                <a:latin typeface="Old Standard TT" panose="02040503050505020303" pitchFamily="18" charset="0"/>
                <a:ea typeface="Old Standard TT" panose="02040503050505020303" pitchFamily="18" charset="0"/>
                <a:cs typeface="Old Standard TT" panose="02040503050505020303" pitchFamily="18" charset="0"/>
                <a:sym typeface="Old Standard TT Regular"/>
              </a:rPr>
              <a:t> </a:t>
            </a:r>
            <a:r>
              <a:rPr sz="4800" i="1" cap="all" spc="384" dirty="0">
                <a:solidFill>
                  <a:srgbClr val="222222"/>
                </a:solidFill>
                <a:latin typeface="Old Standard TT" panose="02040503050505020303" pitchFamily="18" charset="0"/>
                <a:ea typeface="Old Standard TT" panose="02040503050505020303" pitchFamily="18" charset="0"/>
                <a:cs typeface="Old Standard TT" panose="02040503050505020303" pitchFamily="18" charset="0"/>
                <a:sym typeface="Old Standard TT Regular"/>
              </a:rPr>
              <a:t>—just like us. Appropriate, no?</a:t>
            </a:r>
          </a:p>
        </p:txBody>
      </p:sp>
      <p:pic>
        <p:nvPicPr>
          <p:cNvPr id="2" name="Audio 1">
            <a:hlinkClick r:id="" action="ppaction://media"/>
            <a:extLst>
              <a:ext uri="{FF2B5EF4-FFF2-40B4-BE49-F238E27FC236}">
                <a16:creationId xmlns:a16="http://schemas.microsoft.com/office/drawing/2014/main" id="{908177A4-45EF-4A71-B146-228D1DA05C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3690437501"/>
      </p:ext>
    </p:extLst>
  </p:cSld>
  <p:clrMapOvr>
    <a:masterClrMapping/>
  </p:clrMapOvr>
  <p:transition spd="med" advTm="267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Outline"/>
          <p:cNvSpPr txBox="1"/>
          <p:nvPr/>
        </p:nvSpPr>
        <p:spPr>
          <a:xfrm>
            <a:off x="1136574" y="1143818"/>
            <a:ext cx="22151763" cy="1153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lvl1pPr algn="l">
              <a:lnSpc>
                <a:spcPct val="80000"/>
              </a:lnSpc>
              <a:defRPr sz="7200" b="0">
                <a:solidFill>
                  <a:srgbClr val="222222"/>
                </a:solidFill>
                <a:latin typeface="+mn-lt"/>
                <a:ea typeface="+mn-ea"/>
                <a:cs typeface="+mn-cs"/>
                <a:sym typeface="Akkurat"/>
              </a:defRPr>
            </a:lvl1pPr>
          </a:lstStyle>
          <a:p>
            <a:r>
              <a:rPr lang="en-US" sz="8000" spc="300" dirty="0">
                <a:latin typeface="Akkurat-Light" panose="020B0604020202020204" charset="0"/>
                <a:cs typeface="Calibri Light" panose="020F0302020204030204" pitchFamily="34" charset="0"/>
              </a:rPr>
              <a:t>OUTLINE</a:t>
            </a:r>
            <a:endParaRPr sz="8000" spc="300" dirty="0">
              <a:latin typeface="Akkurat-Light" panose="020B0604020202020204" charset="0"/>
              <a:cs typeface="Calibri Light" panose="020F0302020204030204" pitchFamily="34" charset="0"/>
            </a:endParaRPr>
          </a:p>
        </p:txBody>
      </p:sp>
      <p:grpSp>
        <p:nvGrpSpPr>
          <p:cNvPr id="2" name="Group 1">
            <a:extLst>
              <a:ext uri="{FF2B5EF4-FFF2-40B4-BE49-F238E27FC236}">
                <a16:creationId xmlns:a16="http://schemas.microsoft.com/office/drawing/2014/main" id="{709FD383-72C7-4306-BDC0-BEB79454BA0B}"/>
              </a:ext>
            </a:extLst>
          </p:cNvPr>
          <p:cNvGrpSpPr/>
          <p:nvPr/>
        </p:nvGrpSpPr>
        <p:grpSpPr>
          <a:xfrm>
            <a:off x="4064000" y="2651356"/>
            <a:ext cx="16256000" cy="9577060"/>
            <a:chOff x="3875693" y="2853776"/>
            <a:chExt cx="16256000" cy="9577060"/>
          </a:xfrm>
        </p:grpSpPr>
        <p:graphicFrame>
          <p:nvGraphicFramePr>
            <p:cNvPr id="3" name="Diagram 2">
              <a:extLst>
                <a:ext uri="{FF2B5EF4-FFF2-40B4-BE49-F238E27FC236}">
                  <a16:creationId xmlns:a16="http://schemas.microsoft.com/office/drawing/2014/main" id="{FF762B25-9FCF-485F-B6D2-C50744848C7D}"/>
                </a:ext>
              </a:extLst>
            </p:cNvPr>
            <p:cNvGraphicFramePr/>
            <p:nvPr>
              <p:extLst>
                <p:ext uri="{D42A27DB-BD31-4B8C-83A1-F6EECF244321}">
                  <p14:modId xmlns:p14="http://schemas.microsoft.com/office/powerpoint/2010/main" val="3343002021"/>
                </p:ext>
              </p:extLst>
            </p:nvPr>
          </p:nvGraphicFramePr>
          <p:xfrm>
            <a:off x="3875693" y="2853776"/>
            <a:ext cx="16256000" cy="95770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Graphic 6" descr="Airplane outline">
              <a:extLst>
                <a:ext uri="{FF2B5EF4-FFF2-40B4-BE49-F238E27FC236}">
                  <a16:creationId xmlns:a16="http://schemas.microsoft.com/office/drawing/2014/main" id="{F8029C75-D1F9-1E42-B1A1-F027F9810C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52307" y="3604320"/>
              <a:ext cx="1351701" cy="1351701"/>
            </a:xfrm>
            <a:prstGeom prst="rect">
              <a:avLst/>
            </a:prstGeom>
          </p:spPr>
        </p:pic>
        <p:pic>
          <p:nvPicPr>
            <p:cNvPr id="8" name="Graphic 7" descr="Internet outline">
              <a:extLst>
                <a:ext uri="{FF2B5EF4-FFF2-40B4-BE49-F238E27FC236}">
                  <a16:creationId xmlns:a16="http://schemas.microsoft.com/office/drawing/2014/main" id="{D6ED87FE-7C62-AD48-B2DB-F0787D4264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18271" y="5834737"/>
              <a:ext cx="1351701" cy="1351701"/>
            </a:xfrm>
            <a:prstGeom prst="rect">
              <a:avLst/>
            </a:prstGeom>
          </p:spPr>
        </p:pic>
        <p:pic>
          <p:nvPicPr>
            <p:cNvPr id="9" name="Graphic 8" descr="Warning outline">
              <a:extLst>
                <a:ext uri="{FF2B5EF4-FFF2-40B4-BE49-F238E27FC236}">
                  <a16:creationId xmlns:a16="http://schemas.microsoft.com/office/drawing/2014/main" id="{BBCDB638-7B44-8347-8AA7-0E18A8BB0F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18270" y="7936982"/>
              <a:ext cx="1351701" cy="1351701"/>
            </a:xfrm>
            <a:prstGeom prst="rect">
              <a:avLst/>
            </a:prstGeom>
          </p:spPr>
        </p:pic>
        <p:pic>
          <p:nvPicPr>
            <p:cNvPr id="10" name="Graphic 9" descr="Pocket knife outline">
              <a:extLst>
                <a:ext uri="{FF2B5EF4-FFF2-40B4-BE49-F238E27FC236}">
                  <a16:creationId xmlns:a16="http://schemas.microsoft.com/office/drawing/2014/main" id="{8B1CBF95-5277-C140-8445-573A7B3035B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52307" y="10328591"/>
              <a:ext cx="1351701" cy="1351701"/>
            </a:xfrm>
            <a:prstGeom prst="rect">
              <a:avLst/>
            </a:prstGeom>
          </p:spPr>
        </p:pic>
      </p:grpSp>
      <p:cxnSp>
        <p:nvCxnSpPr>
          <p:cNvPr id="12" name="Straight Connector 11">
            <a:extLst>
              <a:ext uri="{FF2B5EF4-FFF2-40B4-BE49-F238E27FC236}">
                <a16:creationId xmlns:a16="http://schemas.microsoft.com/office/drawing/2014/main" id="{23C50BBF-64BC-224E-B6C3-E31B77530F89}"/>
              </a:ext>
            </a:extLst>
          </p:cNvPr>
          <p:cNvCxnSpPr>
            <a:cxnSpLocks/>
          </p:cNvCxnSpPr>
          <p:nvPr/>
        </p:nvCxnSpPr>
        <p:spPr>
          <a:xfrm flipH="1">
            <a:off x="1246910" y="2298566"/>
            <a:ext cx="21952257" cy="0"/>
          </a:xfrm>
          <a:prstGeom prst="line">
            <a:avLst/>
          </a:prstGeom>
          <a:ln w="28575">
            <a:solidFill>
              <a:srgbClr val="FCDC66"/>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3A6E65AE-E956-4553-B5B4-DF113B7FD88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3622000" y="12954000"/>
            <a:ext cx="609600" cy="609600"/>
          </a:xfrm>
          <a:prstGeom prst="rect">
            <a:avLst/>
          </a:prstGeom>
        </p:spPr>
      </p:pic>
    </p:spTree>
  </p:cSld>
  <p:clrMapOvr>
    <a:masterClrMapping/>
  </p:clrMapOvr>
  <p:transition spd="med" advTm="329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C3B2DD-6160-41A0-B8A4-86B57BAE1088}"/>
              </a:ext>
            </a:extLst>
          </p:cNvPr>
          <p:cNvSpPr>
            <a:spLocks noGrp="1"/>
          </p:cNvSpPr>
          <p:nvPr>
            <p:ph type="title"/>
          </p:nvPr>
        </p:nvSpPr>
        <p:spPr>
          <a:xfrm>
            <a:off x="1202571" y="459490"/>
            <a:ext cx="21940062" cy="1841828"/>
          </a:xfrm>
        </p:spPr>
        <p:txBody>
          <a:bodyPr anchor="b">
            <a:normAutofit/>
          </a:bodyPr>
          <a:lstStyle/>
          <a:p>
            <a:r>
              <a:rPr lang="fr-FR" sz="8000" dirty="0">
                <a:latin typeface="Akkurat-Light" panose="020B0604020202020204" charset="0"/>
              </a:rPr>
              <a:t>WHAT IS AVIATION SECURITY?</a:t>
            </a:r>
            <a:endParaRPr lang="en-US" sz="8000" dirty="0">
              <a:latin typeface="Akkurat-Light" panose="020B0604020202020204" charset="0"/>
            </a:endParaRPr>
          </a:p>
        </p:txBody>
      </p:sp>
      <p:sp>
        <p:nvSpPr>
          <p:cNvPr id="3" name="Espace réservé du contenu 2">
            <a:extLst>
              <a:ext uri="{FF2B5EF4-FFF2-40B4-BE49-F238E27FC236}">
                <a16:creationId xmlns:a16="http://schemas.microsoft.com/office/drawing/2014/main" id="{784A6FF4-C175-452E-8B76-8FD8BFA0C3A7}"/>
              </a:ext>
            </a:extLst>
          </p:cNvPr>
          <p:cNvSpPr>
            <a:spLocks noGrp="1"/>
          </p:cNvSpPr>
          <p:nvPr>
            <p:ph idx="1"/>
          </p:nvPr>
        </p:nvSpPr>
        <p:spPr>
          <a:xfrm>
            <a:off x="1241366" y="2664432"/>
            <a:ext cx="13538663" cy="8933683"/>
          </a:xfrm>
        </p:spPr>
        <p:txBody>
          <a:bodyPr>
            <a:normAutofit/>
          </a:bodyPr>
          <a:lstStyle/>
          <a:p>
            <a:pPr marL="0" indent="0">
              <a:buNone/>
            </a:pPr>
            <a:r>
              <a:rPr lang="en-US" altLang="fr-FR" sz="4000" dirty="0">
                <a:latin typeface="Akkurat-Light" panose="020B0604020202020204" charset="0"/>
              </a:rPr>
              <a:t>One definition of aviation security provided by the International Civil Aviation Organization* (ICAO):</a:t>
            </a:r>
          </a:p>
          <a:p>
            <a:pPr marL="0" indent="0">
              <a:buNone/>
            </a:pPr>
            <a:endParaRPr lang="en-US" altLang="fr-FR" sz="4000" dirty="0">
              <a:latin typeface="Akkurat-Light" panose="020B0604020202020204" charset="0"/>
            </a:endParaRPr>
          </a:p>
          <a:p>
            <a:pPr marL="0" indent="0">
              <a:buNone/>
            </a:pPr>
            <a:r>
              <a:rPr lang="en-US" altLang="fr-FR" sz="4000" i="1" dirty="0">
                <a:latin typeface="Akkurat-Light" panose="020B0604020202020204" charset="0"/>
              </a:rPr>
              <a:t>“Safeguarding  civil  aviation  against  acts  of  unlawful  interference.  This  objective  is  achieved  by  a  combination  of  measures and human and material resources.”</a:t>
            </a:r>
            <a:endParaRPr lang="en-US" sz="4000" i="1" dirty="0">
              <a:latin typeface="Akkurat-Light" panose="020B0604020202020204" charset="0"/>
            </a:endParaRPr>
          </a:p>
          <a:p>
            <a:pPr marL="0" indent="0">
              <a:buNone/>
            </a:pPr>
            <a:endParaRPr lang="en-US" sz="4000" dirty="0">
              <a:latin typeface="Akkurat-Light" panose="020B0604020202020204" charset="0"/>
            </a:endParaRPr>
          </a:p>
          <a:p>
            <a:pPr marL="0" indent="0" algn="r">
              <a:buNone/>
            </a:pPr>
            <a:r>
              <a:rPr lang="en-US" sz="4000" dirty="0">
                <a:latin typeface="Akkurat-Light" panose="020B0604020202020204" charset="0"/>
              </a:rPr>
              <a:t>--  ICAO Annex 17</a:t>
            </a:r>
            <a:endParaRPr lang="en-US" dirty="0">
              <a:latin typeface="Akkurat-Light" panose="020B0604020202020204" charset="0"/>
            </a:endParaRPr>
          </a:p>
          <a:p>
            <a:pPr marL="0" indent="0">
              <a:buNone/>
            </a:pPr>
            <a:endParaRPr lang="en-US" dirty="0">
              <a:latin typeface="Akkurat-Light" panose="020B0604020202020204" charset="0"/>
            </a:endParaRPr>
          </a:p>
        </p:txBody>
      </p:sp>
      <p:pic>
        <p:nvPicPr>
          <p:cNvPr id="7" name="Image 6" descr="Une image contenant texte, ciel, extérieur, fumée&#10;&#10;Description générée automatiquement">
            <a:extLst>
              <a:ext uri="{FF2B5EF4-FFF2-40B4-BE49-F238E27FC236}">
                <a16:creationId xmlns:a16="http://schemas.microsoft.com/office/drawing/2014/main" id="{FD30F6B2-4811-49F2-A1F8-99EA5940A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4789" y="2756232"/>
            <a:ext cx="7317844" cy="8210765"/>
          </a:xfrm>
          <a:prstGeom prst="rect">
            <a:avLst/>
          </a:prstGeom>
        </p:spPr>
      </p:pic>
      <p:grpSp>
        <p:nvGrpSpPr>
          <p:cNvPr id="12" name="Group 11">
            <a:extLst>
              <a:ext uri="{FF2B5EF4-FFF2-40B4-BE49-F238E27FC236}">
                <a16:creationId xmlns:a16="http://schemas.microsoft.com/office/drawing/2014/main" id="{C39D7421-C3D9-D64B-B84C-DD47EABD180C}"/>
              </a:ext>
            </a:extLst>
          </p:cNvPr>
          <p:cNvGrpSpPr/>
          <p:nvPr/>
        </p:nvGrpSpPr>
        <p:grpSpPr>
          <a:xfrm>
            <a:off x="15240000" y="0"/>
            <a:ext cx="9144000" cy="914400"/>
            <a:chOff x="1072111" y="736284"/>
            <a:chExt cx="15041628" cy="1473334"/>
          </a:xfrm>
          <a:solidFill>
            <a:srgbClr val="FFD966"/>
          </a:solidFill>
        </p:grpSpPr>
        <p:sp>
          <p:nvSpPr>
            <p:cNvPr id="13" name="Rectangle 12">
              <a:extLst>
                <a:ext uri="{FF2B5EF4-FFF2-40B4-BE49-F238E27FC236}">
                  <a16:creationId xmlns:a16="http://schemas.microsoft.com/office/drawing/2014/main" id="{A64766BF-A01E-7C49-B09D-E32307CC1AFB}"/>
                </a:ext>
              </a:extLst>
            </p:cNvPr>
            <p:cNvSpPr/>
            <p:nvPr/>
          </p:nvSpPr>
          <p:spPr>
            <a:xfrm>
              <a:off x="1072111" y="736284"/>
              <a:ext cx="15041628" cy="1473334"/>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55FF7D63-7C0A-5146-B242-E3B897D20DD3}"/>
                </a:ext>
              </a:extLst>
            </p:cNvPr>
            <p:cNvSpPr txBox="1"/>
            <p:nvPr/>
          </p:nvSpPr>
          <p:spPr>
            <a:xfrm>
              <a:off x="1072111" y="736284"/>
              <a:ext cx="15041628" cy="14733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en-US" sz="3600" kern="1200" dirty="0"/>
                <a:t>Security / Safety : Key Elements</a:t>
              </a:r>
              <a:endParaRPr lang="en-BE" sz="3600" kern="1200" dirty="0"/>
            </a:p>
          </p:txBody>
        </p:sp>
      </p:grpSp>
      <p:cxnSp>
        <p:nvCxnSpPr>
          <p:cNvPr id="15" name="Straight Connector 14">
            <a:extLst>
              <a:ext uri="{FF2B5EF4-FFF2-40B4-BE49-F238E27FC236}">
                <a16:creationId xmlns:a16="http://schemas.microsoft.com/office/drawing/2014/main" id="{B35F77DE-F6E9-9A42-9471-9F2819847CD6}"/>
              </a:ext>
            </a:extLst>
          </p:cNvPr>
          <p:cNvCxnSpPr>
            <a:cxnSpLocks/>
          </p:cNvCxnSpPr>
          <p:nvPr/>
        </p:nvCxnSpPr>
        <p:spPr>
          <a:xfrm flipH="1">
            <a:off x="1202571" y="2301322"/>
            <a:ext cx="21940062"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6AB347B-44DD-4936-8F4E-7420F8429DD3}"/>
              </a:ext>
            </a:extLst>
          </p:cNvPr>
          <p:cNvSpPr txBox="1"/>
          <p:nvPr/>
        </p:nvSpPr>
        <p:spPr>
          <a:xfrm>
            <a:off x="1202572" y="11598115"/>
            <a:ext cx="13538664" cy="830997"/>
          </a:xfrm>
          <a:prstGeom prst="rect">
            <a:avLst/>
          </a:prstGeom>
          <a:noFill/>
        </p:spPr>
        <p:txBody>
          <a:bodyPr wrap="square">
            <a:spAutoFit/>
          </a:bodyPr>
          <a:lstStyle/>
          <a:p>
            <a:pPr marL="0" indent="0" algn="l">
              <a:buNone/>
            </a:pPr>
            <a:r>
              <a:rPr lang="en-US" sz="2400" b="0" i="1" u="none" strike="noStrike" dirty="0">
                <a:solidFill>
                  <a:srgbClr val="202124"/>
                </a:solidFill>
                <a:effectLst/>
                <a:latin typeface="Akkurat-Light" panose="020B0604020202020204" charset="0"/>
              </a:rPr>
              <a:t>*</a:t>
            </a:r>
            <a:r>
              <a:rPr lang="en-US" sz="2400" i="1" u="none" strike="noStrike" dirty="0">
                <a:solidFill>
                  <a:srgbClr val="202124"/>
                </a:solidFill>
                <a:effectLst/>
                <a:latin typeface="Akkurat-Light" panose="020B0604020202020204" charset="0"/>
              </a:rPr>
              <a:t>International Civil Aviation Organization</a:t>
            </a:r>
            <a:r>
              <a:rPr lang="en-US" sz="2400" i="1" u="none" strike="noStrike" dirty="0">
                <a:solidFill>
                  <a:srgbClr val="000000"/>
                </a:solidFill>
                <a:latin typeface="Akkurat-Light" panose="020B0604020202020204" charset="0"/>
              </a:rPr>
              <a:t> </a:t>
            </a:r>
            <a:r>
              <a:rPr lang="en-US" sz="2400" i="1" dirty="0">
                <a:latin typeface="Akkurat-Light" panose="020B0604020202020204" charset="0"/>
              </a:rPr>
              <a:t> (ICAO) </a:t>
            </a:r>
            <a:r>
              <a:rPr lang="en-US" sz="2400" i="1" u="none" strike="noStrike" dirty="0">
                <a:solidFill>
                  <a:srgbClr val="000000"/>
                </a:solidFill>
                <a:latin typeface="Akkurat-Light" panose="020B0604020202020204" charset="0"/>
              </a:rPr>
              <a:t>- </a:t>
            </a:r>
            <a:r>
              <a:rPr lang="en-US" sz="2400" b="0" i="1" dirty="0">
                <a:solidFill>
                  <a:srgbClr val="202124"/>
                </a:solidFill>
                <a:effectLst/>
                <a:latin typeface="Akkurat-Light" panose="020B0604020202020204" charset="0"/>
              </a:rPr>
              <a:t>Specialized agency of the United Nations, coordinates the international civil aviation regulations and policy</a:t>
            </a:r>
            <a:endParaRPr lang="en-US" sz="2400" b="0" i="1" dirty="0">
              <a:solidFill>
                <a:srgbClr val="000000"/>
              </a:solidFill>
              <a:effectLst/>
              <a:latin typeface="Akkurat-Light" panose="020B0604020202020204" charset="0"/>
            </a:endParaRPr>
          </a:p>
        </p:txBody>
      </p:sp>
      <p:pic>
        <p:nvPicPr>
          <p:cNvPr id="8" name="Audio 7">
            <a:hlinkClick r:id="" action="ppaction://media"/>
            <a:extLst>
              <a:ext uri="{FF2B5EF4-FFF2-40B4-BE49-F238E27FC236}">
                <a16:creationId xmlns:a16="http://schemas.microsoft.com/office/drawing/2014/main" id="{EAF101ED-9C06-4D2F-AF1B-B30530E0D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806194662"/>
      </p:ext>
    </p:extLst>
  </p:cSld>
  <p:clrMapOvr>
    <a:masterClrMapping/>
  </p:clrMapOvr>
  <mc:AlternateContent xmlns:mc="http://schemas.openxmlformats.org/markup-compatibility/2006">
    <mc:Choice xmlns:p14="http://schemas.microsoft.com/office/powerpoint/2010/main" Requires="p14">
      <p:transition spd="slow" p14:dur="2000" advTm="25598"/>
    </mc:Choice>
    <mc:Fallback>
      <p:transition spd="slow" advTm="2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3974C-11B6-4082-9AE7-7C6076DA7772}"/>
              </a:ext>
            </a:extLst>
          </p:cNvPr>
          <p:cNvSpPr>
            <a:spLocks noGrp="1"/>
          </p:cNvSpPr>
          <p:nvPr>
            <p:ph type="title"/>
          </p:nvPr>
        </p:nvSpPr>
        <p:spPr>
          <a:xfrm>
            <a:off x="1189092" y="457200"/>
            <a:ext cx="21031200" cy="1860743"/>
          </a:xfrm>
        </p:spPr>
        <p:txBody>
          <a:bodyPr anchor="b">
            <a:normAutofit/>
          </a:bodyPr>
          <a:lstStyle/>
          <a:p>
            <a:r>
              <a:rPr lang="fr-FR" sz="8000" dirty="0">
                <a:latin typeface="Akkurat-Light" panose="020B0604020202020204" charset="0"/>
              </a:rPr>
              <a:t>WHAT ARE UNLAWFUL INTERFERENCES?</a:t>
            </a:r>
            <a:endParaRPr lang="en-US" sz="8000" dirty="0">
              <a:latin typeface="Akkurat-Light" panose="020B0604020202020204" charset="0"/>
            </a:endParaRPr>
          </a:p>
        </p:txBody>
      </p:sp>
      <p:sp>
        <p:nvSpPr>
          <p:cNvPr id="3" name="Espace réservé du contenu 2">
            <a:extLst>
              <a:ext uri="{FF2B5EF4-FFF2-40B4-BE49-F238E27FC236}">
                <a16:creationId xmlns:a16="http://schemas.microsoft.com/office/drawing/2014/main" id="{1E312932-D286-4768-8FC4-19AA2250FEF7}"/>
              </a:ext>
            </a:extLst>
          </p:cNvPr>
          <p:cNvSpPr>
            <a:spLocks noGrp="1"/>
          </p:cNvSpPr>
          <p:nvPr>
            <p:ph idx="1"/>
          </p:nvPr>
        </p:nvSpPr>
        <p:spPr>
          <a:xfrm>
            <a:off x="1189092" y="2690719"/>
            <a:ext cx="22138817" cy="9662646"/>
          </a:xfrm>
        </p:spPr>
        <p:txBody>
          <a:bodyPr>
            <a:normAutofit fontScale="77500" lnSpcReduction="20000"/>
          </a:bodyPr>
          <a:lstStyle/>
          <a:p>
            <a:pPr marL="0" indent="0">
              <a:lnSpc>
                <a:spcPct val="120000"/>
              </a:lnSpc>
              <a:buNone/>
            </a:pPr>
            <a:r>
              <a:rPr lang="en-US" sz="4700" b="1" dirty="0">
                <a:latin typeface="Akkurat-Light" panose="020B0604020202020204" charset="0"/>
              </a:rPr>
              <a:t>According to ICAO Annex 17, unlawful interferences include:</a:t>
            </a:r>
          </a:p>
          <a:p>
            <a:pPr lvl="1">
              <a:lnSpc>
                <a:spcPct val="120000"/>
              </a:lnSpc>
            </a:pPr>
            <a:r>
              <a:rPr lang="en-US" sz="4200" dirty="0">
                <a:latin typeface="Akkurat-Light" panose="020B0604020202020204" charset="0"/>
              </a:rPr>
              <a:t>unlawful seizure of aircraft,</a:t>
            </a:r>
          </a:p>
          <a:p>
            <a:pPr lvl="1">
              <a:lnSpc>
                <a:spcPct val="120000"/>
              </a:lnSpc>
            </a:pPr>
            <a:r>
              <a:rPr lang="en-US" sz="4200" dirty="0">
                <a:latin typeface="Akkurat-Light" panose="020B0604020202020204" charset="0"/>
              </a:rPr>
              <a:t>destruction of an aircraft in service,	</a:t>
            </a:r>
          </a:p>
          <a:p>
            <a:pPr lvl="1">
              <a:lnSpc>
                <a:spcPct val="120000"/>
              </a:lnSpc>
            </a:pPr>
            <a:r>
              <a:rPr lang="en-US" sz="4200" dirty="0">
                <a:latin typeface="Akkurat-Light" panose="020B0604020202020204" charset="0"/>
              </a:rPr>
              <a:t>hostage-taking on board aircraft or on aerodromes,</a:t>
            </a:r>
          </a:p>
          <a:p>
            <a:pPr lvl="1">
              <a:lnSpc>
                <a:spcPct val="120000"/>
              </a:lnSpc>
            </a:pPr>
            <a:r>
              <a:rPr lang="en-US" sz="4200" dirty="0">
                <a:latin typeface="Akkurat-Light" panose="020B0604020202020204" charset="0"/>
              </a:rPr>
              <a:t>forcible intrusion on board an aircraft, at an airport or on the premises of an aeronautical facility,</a:t>
            </a:r>
          </a:p>
          <a:p>
            <a:pPr lvl="1">
              <a:lnSpc>
                <a:spcPct val="120000"/>
              </a:lnSpc>
            </a:pPr>
            <a:r>
              <a:rPr lang="en-US" altLang="fr-FR" sz="4200" dirty="0">
                <a:latin typeface="Akkurat-Light" panose="020B0604020202020204" charset="0"/>
              </a:rPr>
              <a:t>introduction on board an aircraft or at an airport of a weapon or hazardous device or material intended for criminal purposes,</a:t>
            </a:r>
          </a:p>
          <a:p>
            <a:pPr lvl="1">
              <a:lnSpc>
                <a:spcPct val="120000"/>
              </a:lnSpc>
            </a:pPr>
            <a:r>
              <a:rPr lang="en-US" altLang="fr-FR" sz="4200" dirty="0">
                <a:latin typeface="Akkurat-Light" panose="020B0604020202020204" charset="0"/>
              </a:rPr>
              <a:t>use of an aircraft in service for the purpose of causing death, serious bodily injury, or serious damage to property or the environment,</a:t>
            </a:r>
          </a:p>
          <a:p>
            <a:pPr lvl="1">
              <a:lnSpc>
                <a:spcPct val="120000"/>
              </a:lnSpc>
            </a:pPr>
            <a:r>
              <a:rPr lang="en-US" altLang="fr-FR" sz="4200" dirty="0">
                <a:latin typeface="Akkurat-Light" panose="020B0604020202020204" charset="0"/>
              </a:rPr>
              <a:t>communication of false information such as to jeopardize the safety of an aircraft in flight or on the ground, of passengers, crew, ground personnel or the general public, at an airport or on the premises of a civil aviation facility.</a:t>
            </a:r>
          </a:p>
          <a:p>
            <a:pPr marL="0" indent="0">
              <a:lnSpc>
                <a:spcPct val="120000"/>
              </a:lnSpc>
              <a:buNone/>
            </a:pPr>
            <a:r>
              <a:rPr lang="en-US" altLang="fr-FR" sz="4600" b="1" dirty="0">
                <a:latin typeface="Akkurat-Light" panose="020B0604020202020204" charset="0"/>
              </a:rPr>
              <a:t>The list above is not exhaustive, ICAO’s member states continue to identify unlawful interferences based on emerging threats</a:t>
            </a:r>
          </a:p>
          <a:p>
            <a:pPr lvl="1">
              <a:lnSpc>
                <a:spcPct val="120000"/>
              </a:lnSpc>
            </a:pPr>
            <a:r>
              <a:rPr lang="en-US" sz="4300" dirty="0">
                <a:latin typeface="Akkurat-Light" panose="020B0604020202020204" charset="0"/>
              </a:rPr>
              <a:t>For example, in 2010, the ICAO Diplomatic Conference held in Beijing classified attacks on aviation cyber networks or “Cybersecurity” as an unlawful interference.</a:t>
            </a:r>
            <a:endParaRPr lang="en-US" sz="4300" dirty="0">
              <a:highlight>
                <a:srgbClr val="FFFF00"/>
              </a:highlight>
              <a:latin typeface="Akkurat-Light" panose="020B0604020202020204" charset="0"/>
            </a:endParaRPr>
          </a:p>
        </p:txBody>
      </p:sp>
      <p:grpSp>
        <p:nvGrpSpPr>
          <p:cNvPr id="4" name="Group 3">
            <a:extLst>
              <a:ext uri="{FF2B5EF4-FFF2-40B4-BE49-F238E27FC236}">
                <a16:creationId xmlns:a16="http://schemas.microsoft.com/office/drawing/2014/main" id="{0FF0675A-BB40-8B42-B985-E1AC3EAB0590}"/>
              </a:ext>
            </a:extLst>
          </p:cNvPr>
          <p:cNvGrpSpPr/>
          <p:nvPr/>
        </p:nvGrpSpPr>
        <p:grpSpPr>
          <a:xfrm>
            <a:off x="15240000" y="0"/>
            <a:ext cx="9144000" cy="914400"/>
            <a:chOff x="1072111" y="736284"/>
            <a:chExt cx="15041628" cy="1473334"/>
          </a:xfrm>
          <a:solidFill>
            <a:srgbClr val="FFD966"/>
          </a:solidFill>
        </p:grpSpPr>
        <p:sp>
          <p:nvSpPr>
            <p:cNvPr id="5" name="Rectangle 4">
              <a:extLst>
                <a:ext uri="{FF2B5EF4-FFF2-40B4-BE49-F238E27FC236}">
                  <a16:creationId xmlns:a16="http://schemas.microsoft.com/office/drawing/2014/main" id="{E43E5152-18E8-B143-80D5-E6574368C03A}"/>
                </a:ext>
              </a:extLst>
            </p:cNvPr>
            <p:cNvSpPr/>
            <p:nvPr/>
          </p:nvSpPr>
          <p:spPr>
            <a:xfrm>
              <a:off x="1072111" y="736284"/>
              <a:ext cx="15041628" cy="1473334"/>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TextBox 5">
              <a:extLst>
                <a:ext uri="{FF2B5EF4-FFF2-40B4-BE49-F238E27FC236}">
                  <a16:creationId xmlns:a16="http://schemas.microsoft.com/office/drawing/2014/main" id="{EC171C63-B44A-9A4F-8583-E07CC44BCE1B}"/>
                </a:ext>
              </a:extLst>
            </p:cNvPr>
            <p:cNvSpPr txBox="1"/>
            <p:nvPr/>
          </p:nvSpPr>
          <p:spPr>
            <a:xfrm>
              <a:off x="1072111" y="736284"/>
              <a:ext cx="15041628" cy="14733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en-US" sz="3600" kern="1200" dirty="0"/>
                <a:t>Security / Safety : Key Elements</a:t>
              </a:r>
              <a:endParaRPr lang="en-BE" sz="3600" kern="1200" dirty="0"/>
            </a:p>
          </p:txBody>
        </p:sp>
      </p:grpSp>
      <p:cxnSp>
        <p:nvCxnSpPr>
          <p:cNvPr id="7" name="Straight Connector 6">
            <a:extLst>
              <a:ext uri="{FF2B5EF4-FFF2-40B4-BE49-F238E27FC236}">
                <a16:creationId xmlns:a16="http://schemas.microsoft.com/office/drawing/2014/main" id="{E4AF4723-BC8B-3D4F-A682-3570E9CCF80A}"/>
              </a:ext>
            </a:extLst>
          </p:cNvPr>
          <p:cNvCxnSpPr>
            <a:cxnSpLocks/>
          </p:cNvCxnSpPr>
          <p:nvPr/>
        </p:nvCxnSpPr>
        <p:spPr>
          <a:xfrm flipH="1">
            <a:off x="1189092" y="2317948"/>
            <a:ext cx="22072316"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F5F506F2-EB17-4F42-9C51-84894BF051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4025725570"/>
      </p:ext>
    </p:extLst>
  </p:cSld>
  <p:clrMapOvr>
    <a:masterClrMapping/>
  </p:clrMapOvr>
  <mc:AlternateContent xmlns:mc="http://schemas.openxmlformats.org/markup-compatibility/2006">
    <mc:Choice xmlns:p14="http://schemas.microsoft.com/office/powerpoint/2010/main" Requires="p14">
      <p:transition spd="slow" p14:dur="2000" advTm="94073"/>
    </mc:Choice>
    <mc:Fallback>
      <p:transition spd="slow" advTm="9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C3B2DD-6160-41A0-B8A4-86B57BAE1088}"/>
              </a:ext>
            </a:extLst>
          </p:cNvPr>
          <p:cNvSpPr>
            <a:spLocks noGrp="1"/>
          </p:cNvSpPr>
          <p:nvPr>
            <p:ph type="title"/>
          </p:nvPr>
        </p:nvSpPr>
        <p:spPr>
          <a:xfrm>
            <a:off x="1238598" y="457200"/>
            <a:ext cx="21031200" cy="1877370"/>
          </a:xfrm>
        </p:spPr>
        <p:txBody>
          <a:bodyPr anchor="b">
            <a:normAutofit/>
          </a:bodyPr>
          <a:lstStyle/>
          <a:p>
            <a:r>
              <a:rPr lang="fr-FR" sz="8000" dirty="0">
                <a:latin typeface="Akkurat-Light" panose="020B0604020202020204" charset="0"/>
              </a:rPr>
              <a:t>WHAT IS AVIATION SAFETY?</a:t>
            </a:r>
            <a:endParaRPr lang="en-US" sz="8000" dirty="0">
              <a:latin typeface="Akkurat-Light" panose="020B0604020202020204" charset="0"/>
            </a:endParaRPr>
          </a:p>
        </p:txBody>
      </p:sp>
      <p:sp>
        <p:nvSpPr>
          <p:cNvPr id="3" name="Espace réservé du contenu 2">
            <a:extLst>
              <a:ext uri="{FF2B5EF4-FFF2-40B4-BE49-F238E27FC236}">
                <a16:creationId xmlns:a16="http://schemas.microsoft.com/office/drawing/2014/main" id="{784A6FF4-C175-452E-8B76-8FD8BFA0C3A7}"/>
              </a:ext>
            </a:extLst>
          </p:cNvPr>
          <p:cNvSpPr>
            <a:spLocks noGrp="1"/>
          </p:cNvSpPr>
          <p:nvPr>
            <p:ph idx="1"/>
          </p:nvPr>
        </p:nvSpPr>
        <p:spPr>
          <a:xfrm>
            <a:off x="1238597" y="2650457"/>
            <a:ext cx="12693533" cy="6830568"/>
          </a:xfrm>
        </p:spPr>
        <p:txBody>
          <a:bodyPr>
            <a:normAutofit/>
          </a:bodyPr>
          <a:lstStyle/>
          <a:p>
            <a:pPr marL="0" indent="0">
              <a:buNone/>
            </a:pPr>
            <a:r>
              <a:rPr lang="en-US" altLang="fr-FR" sz="4000" dirty="0">
                <a:latin typeface="Akkurat-Light" panose="020B0604020202020204" charset="0"/>
              </a:rPr>
              <a:t>One international definition is also provided by the International Civil Aviation Organization (ICAO):</a:t>
            </a:r>
          </a:p>
          <a:p>
            <a:pPr marL="0" indent="0">
              <a:buNone/>
            </a:pPr>
            <a:endParaRPr lang="en-US" altLang="fr-FR" sz="4000" dirty="0">
              <a:latin typeface="Akkurat-Light" panose="020B0604020202020204" charset="0"/>
            </a:endParaRPr>
          </a:p>
          <a:p>
            <a:pPr marL="0" indent="0">
              <a:spcBef>
                <a:spcPts val="0"/>
              </a:spcBef>
              <a:buNone/>
            </a:pPr>
            <a:r>
              <a:rPr lang="en-US" altLang="fr-FR" sz="4000" i="1" dirty="0">
                <a:latin typeface="Akkurat-Light" panose="020B0604020202020204" charset="0"/>
              </a:rPr>
              <a:t>“The state in which risks associated with aviation</a:t>
            </a:r>
          </a:p>
          <a:p>
            <a:pPr marL="0" indent="0">
              <a:spcBef>
                <a:spcPts val="0"/>
              </a:spcBef>
              <a:buNone/>
            </a:pPr>
            <a:r>
              <a:rPr lang="en-US" altLang="fr-FR" sz="4000" i="1" dirty="0">
                <a:latin typeface="Akkurat-Light" panose="020B0604020202020204" charset="0"/>
              </a:rPr>
              <a:t>activities, related to or in direct support of the</a:t>
            </a:r>
          </a:p>
          <a:p>
            <a:pPr marL="0" indent="0">
              <a:spcBef>
                <a:spcPts val="0"/>
              </a:spcBef>
              <a:buNone/>
            </a:pPr>
            <a:r>
              <a:rPr lang="en-US" altLang="fr-FR" sz="4000" i="1" dirty="0">
                <a:latin typeface="Akkurat-Light" panose="020B0604020202020204" charset="0"/>
              </a:rPr>
              <a:t>operation of aircraft are reduced and controlled to</a:t>
            </a:r>
          </a:p>
          <a:p>
            <a:pPr marL="0" indent="0">
              <a:spcBef>
                <a:spcPts val="0"/>
              </a:spcBef>
              <a:buNone/>
            </a:pPr>
            <a:r>
              <a:rPr lang="en-US" altLang="fr-FR" sz="4000" i="1" dirty="0">
                <a:latin typeface="Akkurat-Light" panose="020B0604020202020204" charset="0"/>
              </a:rPr>
              <a:t>an acceptable level.”</a:t>
            </a:r>
            <a:endParaRPr lang="en-US" sz="4000" i="1" dirty="0">
              <a:latin typeface="Akkurat-Light" panose="020B0604020202020204" charset="0"/>
            </a:endParaRPr>
          </a:p>
          <a:p>
            <a:pPr marL="0" indent="0">
              <a:spcBef>
                <a:spcPts val="0"/>
              </a:spcBef>
              <a:buNone/>
            </a:pPr>
            <a:endParaRPr lang="en-US" sz="4000" dirty="0">
              <a:latin typeface="Akkurat-Light" panose="020B0604020202020204" charset="0"/>
            </a:endParaRPr>
          </a:p>
          <a:p>
            <a:pPr marL="0" indent="0" algn="r">
              <a:buNone/>
            </a:pPr>
            <a:r>
              <a:rPr lang="en-US" sz="4000" dirty="0">
                <a:latin typeface="Akkurat-Light" panose="020B0604020202020204" charset="0"/>
              </a:rPr>
              <a:t>  --  ICAO Annex 19</a:t>
            </a:r>
            <a:endParaRPr lang="en-GB" sz="4000" dirty="0">
              <a:latin typeface="Akkurat-Light" panose="020B0604020202020204" charset="0"/>
            </a:endParaRPr>
          </a:p>
          <a:p>
            <a:endParaRPr lang="en-US" dirty="0">
              <a:latin typeface="Akkurat-Light" panose="020B0604020202020204" charset="0"/>
            </a:endParaRPr>
          </a:p>
        </p:txBody>
      </p:sp>
      <p:pic>
        <p:nvPicPr>
          <p:cNvPr id="5" name="Image 4" descr="Une image contenant ciel, extérieur, plane, aéronef&#10;&#10;Description générée automatiquement">
            <a:extLst>
              <a:ext uri="{FF2B5EF4-FFF2-40B4-BE49-F238E27FC236}">
                <a16:creationId xmlns:a16="http://schemas.microsoft.com/office/drawing/2014/main" id="{11E5700E-62AB-4982-B7A3-27EE96ACCA9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5005861" y="2650507"/>
            <a:ext cx="7716980" cy="8730921"/>
          </a:xfrm>
          <a:prstGeom prst="rect">
            <a:avLst/>
          </a:prstGeom>
        </p:spPr>
      </p:pic>
      <p:grpSp>
        <p:nvGrpSpPr>
          <p:cNvPr id="6" name="Group 5">
            <a:extLst>
              <a:ext uri="{FF2B5EF4-FFF2-40B4-BE49-F238E27FC236}">
                <a16:creationId xmlns:a16="http://schemas.microsoft.com/office/drawing/2014/main" id="{200AB5C7-C9D2-0F44-A60B-2D6296E6E117}"/>
              </a:ext>
            </a:extLst>
          </p:cNvPr>
          <p:cNvGrpSpPr/>
          <p:nvPr/>
        </p:nvGrpSpPr>
        <p:grpSpPr>
          <a:xfrm>
            <a:off x="15240000" y="0"/>
            <a:ext cx="9144000" cy="914400"/>
            <a:chOff x="1072111" y="736284"/>
            <a:chExt cx="15041628" cy="1473334"/>
          </a:xfrm>
          <a:solidFill>
            <a:srgbClr val="FFD966"/>
          </a:solidFill>
        </p:grpSpPr>
        <p:sp>
          <p:nvSpPr>
            <p:cNvPr id="7" name="Rectangle 6">
              <a:extLst>
                <a:ext uri="{FF2B5EF4-FFF2-40B4-BE49-F238E27FC236}">
                  <a16:creationId xmlns:a16="http://schemas.microsoft.com/office/drawing/2014/main" id="{14E76EB2-B27D-624C-8F8F-AFB83C023F88}"/>
                </a:ext>
              </a:extLst>
            </p:cNvPr>
            <p:cNvSpPr/>
            <p:nvPr/>
          </p:nvSpPr>
          <p:spPr>
            <a:xfrm>
              <a:off x="1072111" y="736284"/>
              <a:ext cx="15041628" cy="1473334"/>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FE0CD172-7399-3C47-BCA0-53FC136CF964}"/>
                </a:ext>
              </a:extLst>
            </p:cNvPr>
            <p:cNvSpPr txBox="1"/>
            <p:nvPr/>
          </p:nvSpPr>
          <p:spPr>
            <a:xfrm>
              <a:off x="1072111" y="736284"/>
              <a:ext cx="15041628" cy="14733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en-US" sz="3600" kern="1200" dirty="0"/>
                <a:t>Security / Safety : Key Elements</a:t>
              </a:r>
              <a:endParaRPr lang="en-BE" sz="3600" kern="1200" dirty="0"/>
            </a:p>
          </p:txBody>
        </p:sp>
      </p:grpSp>
      <p:cxnSp>
        <p:nvCxnSpPr>
          <p:cNvPr id="9" name="Straight Connector 8">
            <a:extLst>
              <a:ext uri="{FF2B5EF4-FFF2-40B4-BE49-F238E27FC236}">
                <a16:creationId xmlns:a16="http://schemas.microsoft.com/office/drawing/2014/main" id="{7C85BB2B-F4F8-1047-ABB6-AB31781AE746}"/>
              </a:ext>
            </a:extLst>
          </p:cNvPr>
          <p:cNvCxnSpPr>
            <a:cxnSpLocks/>
          </p:cNvCxnSpPr>
          <p:nvPr/>
        </p:nvCxnSpPr>
        <p:spPr>
          <a:xfrm flipH="1">
            <a:off x="1238598" y="2334572"/>
            <a:ext cx="21937286"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FB42A7B4-B72E-4B5E-8A95-13052EF421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1005283006"/>
      </p:ext>
    </p:extLst>
  </p:cSld>
  <p:clrMapOvr>
    <a:masterClrMapping/>
  </p:clrMapOvr>
  <mc:AlternateContent xmlns:mc="http://schemas.openxmlformats.org/markup-compatibility/2006">
    <mc:Choice xmlns:p14="http://schemas.microsoft.com/office/powerpoint/2010/main" Requires="p14">
      <p:transition spd="slow" p14:dur="2000" advTm="39763"/>
    </mc:Choice>
    <mc:Fallback>
      <p:transition spd="slow" advTm="3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5AB764A-1A66-4BAC-962C-26B753B84F7F}"/>
              </a:ext>
            </a:extLst>
          </p:cNvPr>
          <p:cNvPicPr>
            <a:picLocks/>
          </p:cNvPicPr>
          <p:nvPr/>
        </p:nvPicPr>
        <p:blipFill>
          <a:blip r:embed="rId4"/>
          <a:stretch>
            <a:fillRect/>
          </a:stretch>
        </p:blipFill>
        <p:spPr>
          <a:xfrm>
            <a:off x="14231872" y="2592267"/>
            <a:ext cx="8898230" cy="5604082"/>
          </a:xfrm>
          <a:prstGeom prst="rect">
            <a:avLst/>
          </a:prstGeom>
        </p:spPr>
      </p:pic>
      <p:pic>
        <p:nvPicPr>
          <p:cNvPr id="7" name="Image 6">
            <a:extLst>
              <a:ext uri="{FF2B5EF4-FFF2-40B4-BE49-F238E27FC236}">
                <a16:creationId xmlns:a16="http://schemas.microsoft.com/office/drawing/2014/main" id="{91567C59-9BA8-4DB7-AE7F-6D49DE7B172E}"/>
              </a:ext>
            </a:extLst>
          </p:cNvPr>
          <p:cNvPicPr>
            <a:picLocks/>
          </p:cNvPicPr>
          <p:nvPr/>
        </p:nvPicPr>
        <p:blipFill>
          <a:blip r:embed="rId5"/>
          <a:stretch>
            <a:fillRect/>
          </a:stretch>
        </p:blipFill>
        <p:spPr>
          <a:xfrm>
            <a:off x="7831072" y="3586942"/>
            <a:ext cx="7410314" cy="5257800"/>
          </a:xfrm>
          <a:prstGeom prst="rect">
            <a:avLst/>
          </a:prstGeom>
        </p:spPr>
      </p:pic>
      <p:sp>
        <p:nvSpPr>
          <p:cNvPr id="2" name="Titre 1">
            <a:extLst>
              <a:ext uri="{FF2B5EF4-FFF2-40B4-BE49-F238E27FC236}">
                <a16:creationId xmlns:a16="http://schemas.microsoft.com/office/drawing/2014/main" id="{AAC3B2DD-6160-41A0-B8A4-86B57BAE1088}"/>
              </a:ext>
            </a:extLst>
          </p:cNvPr>
          <p:cNvSpPr>
            <a:spLocks noGrp="1"/>
          </p:cNvSpPr>
          <p:nvPr>
            <p:ph type="title"/>
          </p:nvPr>
        </p:nvSpPr>
        <p:spPr>
          <a:xfrm>
            <a:off x="1253898" y="457200"/>
            <a:ext cx="21031200" cy="1860746"/>
          </a:xfrm>
        </p:spPr>
        <p:txBody>
          <a:bodyPr anchor="b">
            <a:normAutofit/>
          </a:bodyPr>
          <a:lstStyle/>
          <a:p>
            <a:r>
              <a:rPr lang="en-US" sz="8000" dirty="0">
                <a:latin typeface="Akkurat-Light" panose="020B0604020202020204" charset="0"/>
              </a:rPr>
              <a:t>WHAT ARE SAFETY INCIDENTS?</a:t>
            </a:r>
          </a:p>
        </p:txBody>
      </p:sp>
      <p:sp>
        <p:nvSpPr>
          <p:cNvPr id="3" name="Espace réservé du contenu 2">
            <a:extLst>
              <a:ext uri="{FF2B5EF4-FFF2-40B4-BE49-F238E27FC236}">
                <a16:creationId xmlns:a16="http://schemas.microsoft.com/office/drawing/2014/main" id="{784A6FF4-C175-452E-8B76-8FD8BFA0C3A7}"/>
              </a:ext>
            </a:extLst>
          </p:cNvPr>
          <p:cNvSpPr>
            <a:spLocks noGrp="1"/>
          </p:cNvSpPr>
          <p:nvPr>
            <p:ph idx="1"/>
          </p:nvPr>
        </p:nvSpPr>
        <p:spPr>
          <a:xfrm>
            <a:off x="1253897" y="2594126"/>
            <a:ext cx="7131698" cy="7745603"/>
          </a:xfrm>
        </p:spPr>
        <p:txBody>
          <a:bodyPr>
            <a:normAutofit/>
          </a:bodyPr>
          <a:lstStyle/>
          <a:p>
            <a:pPr>
              <a:lnSpc>
                <a:spcPct val="150000"/>
              </a:lnSpc>
            </a:pPr>
            <a:r>
              <a:rPr lang="en-US" sz="4000" dirty="0">
                <a:latin typeface="Akkurat-Light" panose="020B0604020202020204" charset="0"/>
              </a:rPr>
              <a:t>Meteorological issue</a:t>
            </a:r>
          </a:p>
          <a:p>
            <a:pPr>
              <a:lnSpc>
                <a:spcPct val="150000"/>
              </a:lnSpc>
            </a:pPr>
            <a:r>
              <a:rPr lang="en-US" sz="4000" dirty="0">
                <a:latin typeface="Akkurat-Light" panose="020B0604020202020204" charset="0"/>
              </a:rPr>
              <a:t>Equipment failure</a:t>
            </a:r>
          </a:p>
          <a:p>
            <a:pPr>
              <a:lnSpc>
                <a:spcPct val="150000"/>
              </a:lnSpc>
            </a:pPr>
            <a:r>
              <a:rPr lang="en-US" sz="4000" dirty="0">
                <a:latin typeface="Akkurat-Light" panose="020B0604020202020204" charset="0"/>
              </a:rPr>
              <a:t>Bird strike</a:t>
            </a:r>
          </a:p>
          <a:p>
            <a:pPr>
              <a:lnSpc>
                <a:spcPct val="150000"/>
              </a:lnSpc>
            </a:pPr>
            <a:r>
              <a:rPr lang="en-US" sz="4000" dirty="0">
                <a:latin typeface="Akkurat-Light" panose="020B0604020202020204" charset="0"/>
              </a:rPr>
              <a:t>Fire on board</a:t>
            </a:r>
          </a:p>
          <a:p>
            <a:pPr>
              <a:lnSpc>
                <a:spcPct val="150000"/>
              </a:lnSpc>
            </a:pPr>
            <a:r>
              <a:rPr lang="en-US" sz="4000" dirty="0">
                <a:latin typeface="Akkurat-Light" panose="020B0604020202020204" charset="0"/>
              </a:rPr>
              <a:t>Human error</a:t>
            </a:r>
          </a:p>
          <a:p>
            <a:endParaRPr lang="en-US" dirty="0">
              <a:latin typeface="Akkurat-Light" panose="020B0604020202020204" charset="0"/>
            </a:endParaRPr>
          </a:p>
        </p:txBody>
      </p:sp>
      <p:pic>
        <p:nvPicPr>
          <p:cNvPr id="6" name="Image 5">
            <a:extLst>
              <a:ext uri="{FF2B5EF4-FFF2-40B4-BE49-F238E27FC236}">
                <a16:creationId xmlns:a16="http://schemas.microsoft.com/office/drawing/2014/main" id="{BAC4B3D8-84E0-4006-AB2B-52E7C0388D37}"/>
              </a:ext>
            </a:extLst>
          </p:cNvPr>
          <p:cNvPicPr>
            <a:picLocks/>
          </p:cNvPicPr>
          <p:nvPr/>
        </p:nvPicPr>
        <p:blipFill>
          <a:blip r:embed="rId6"/>
          <a:stretch>
            <a:fillRect/>
          </a:stretch>
        </p:blipFill>
        <p:spPr>
          <a:xfrm>
            <a:off x="10970823" y="8028791"/>
            <a:ext cx="7983893" cy="4621876"/>
          </a:xfrm>
          <a:prstGeom prst="rect">
            <a:avLst/>
          </a:prstGeom>
        </p:spPr>
      </p:pic>
      <p:grpSp>
        <p:nvGrpSpPr>
          <p:cNvPr id="8" name="Group 7">
            <a:extLst>
              <a:ext uri="{FF2B5EF4-FFF2-40B4-BE49-F238E27FC236}">
                <a16:creationId xmlns:a16="http://schemas.microsoft.com/office/drawing/2014/main" id="{44795640-55BE-E447-90FE-D3D115E3A7B1}"/>
              </a:ext>
            </a:extLst>
          </p:cNvPr>
          <p:cNvGrpSpPr/>
          <p:nvPr/>
        </p:nvGrpSpPr>
        <p:grpSpPr>
          <a:xfrm>
            <a:off x="15240000" y="0"/>
            <a:ext cx="9144000" cy="914400"/>
            <a:chOff x="1072111" y="736284"/>
            <a:chExt cx="15041628" cy="1473334"/>
          </a:xfrm>
          <a:solidFill>
            <a:srgbClr val="FFD966"/>
          </a:solidFill>
        </p:grpSpPr>
        <p:sp>
          <p:nvSpPr>
            <p:cNvPr id="9" name="Rectangle 8">
              <a:extLst>
                <a:ext uri="{FF2B5EF4-FFF2-40B4-BE49-F238E27FC236}">
                  <a16:creationId xmlns:a16="http://schemas.microsoft.com/office/drawing/2014/main" id="{5810A7D1-B1B3-AB4F-BB79-FFB8A0BBA7EB}"/>
                </a:ext>
              </a:extLst>
            </p:cNvPr>
            <p:cNvSpPr/>
            <p:nvPr/>
          </p:nvSpPr>
          <p:spPr>
            <a:xfrm>
              <a:off x="1072111" y="736284"/>
              <a:ext cx="15041628" cy="1473334"/>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CC8923F8-27C1-3C4C-AFB5-10844E9FC5A3}"/>
                </a:ext>
              </a:extLst>
            </p:cNvPr>
            <p:cNvSpPr txBox="1"/>
            <p:nvPr/>
          </p:nvSpPr>
          <p:spPr>
            <a:xfrm>
              <a:off x="1072111" y="736284"/>
              <a:ext cx="15041628" cy="1473334"/>
            </a:xfrm>
            <a:prstGeom prst="rect">
              <a:avLst/>
            </a:prstGeom>
            <a:solidFill>
              <a:srgbClr val="FFD966"/>
            </a:solid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en-US" sz="3600" kern="1200" dirty="0"/>
                <a:t>Security / Safety : Key Elements</a:t>
              </a:r>
              <a:endParaRPr lang="en-BE" sz="3600" kern="1200" dirty="0"/>
            </a:p>
          </p:txBody>
        </p:sp>
      </p:grpSp>
      <p:cxnSp>
        <p:nvCxnSpPr>
          <p:cNvPr id="11" name="Straight Connector 10">
            <a:extLst>
              <a:ext uri="{FF2B5EF4-FFF2-40B4-BE49-F238E27FC236}">
                <a16:creationId xmlns:a16="http://schemas.microsoft.com/office/drawing/2014/main" id="{67FA4264-736C-E646-B71B-EE55E598FF82}"/>
              </a:ext>
            </a:extLst>
          </p:cNvPr>
          <p:cNvCxnSpPr>
            <a:cxnSpLocks/>
          </p:cNvCxnSpPr>
          <p:nvPr/>
        </p:nvCxnSpPr>
        <p:spPr>
          <a:xfrm flipH="1">
            <a:off x="1253899" y="2317947"/>
            <a:ext cx="21876203"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ADDE8F81-3F44-4B6C-88CD-C55FE95FDF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520983579"/>
      </p:ext>
    </p:extLst>
  </p:cSld>
  <p:clrMapOvr>
    <a:masterClrMapping/>
  </p:clrMapOvr>
  <mc:AlternateContent xmlns:mc="http://schemas.openxmlformats.org/markup-compatibility/2006">
    <mc:Choice xmlns:p14="http://schemas.microsoft.com/office/powerpoint/2010/main" Requires="p14">
      <p:transition spd="slow" p14:dur="2000" advTm="29724"/>
    </mc:Choice>
    <mc:Fallback>
      <p:transition spd="slow" advTm="2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5F8B19-5FA4-4753-B5F8-30FB979CB9D3}"/>
              </a:ext>
            </a:extLst>
          </p:cNvPr>
          <p:cNvSpPr>
            <a:spLocks noGrp="1"/>
          </p:cNvSpPr>
          <p:nvPr>
            <p:ph type="title"/>
          </p:nvPr>
        </p:nvSpPr>
        <p:spPr>
          <a:xfrm>
            <a:off x="1205348" y="457200"/>
            <a:ext cx="21461896" cy="2765206"/>
          </a:xfrm>
        </p:spPr>
        <p:txBody>
          <a:bodyPr anchor="b">
            <a:normAutofit/>
          </a:bodyPr>
          <a:lstStyle/>
          <a:p>
            <a:r>
              <a:rPr lang="fr-FR" sz="6600" dirty="0">
                <a:latin typeface="Akkurat-Light" panose="020B0604020202020204" charset="0"/>
              </a:rPr>
              <a:t>CURRENT ISSUES IN AVIATION FOR HARMONIZING SAFETY &amp; SECURITY</a:t>
            </a:r>
            <a:endParaRPr lang="en-US" sz="6600" dirty="0">
              <a:latin typeface="Akkurat-Light" panose="020B0604020202020204" charset="0"/>
            </a:endParaRPr>
          </a:p>
        </p:txBody>
      </p:sp>
      <p:sp>
        <p:nvSpPr>
          <p:cNvPr id="3" name="Espace réservé du contenu 2">
            <a:extLst>
              <a:ext uri="{FF2B5EF4-FFF2-40B4-BE49-F238E27FC236}">
                <a16:creationId xmlns:a16="http://schemas.microsoft.com/office/drawing/2014/main" id="{5F90B646-91EE-470E-9438-E931B1A073BE}"/>
              </a:ext>
            </a:extLst>
          </p:cNvPr>
          <p:cNvSpPr>
            <a:spLocks noGrp="1"/>
          </p:cNvSpPr>
          <p:nvPr>
            <p:ph idx="1"/>
          </p:nvPr>
        </p:nvSpPr>
        <p:spPr>
          <a:xfrm>
            <a:off x="1231671" y="3437558"/>
            <a:ext cx="21920658" cy="9077172"/>
          </a:xfrm>
        </p:spPr>
        <p:txBody>
          <a:bodyPr>
            <a:normAutofit fontScale="55000" lnSpcReduction="20000"/>
          </a:bodyPr>
          <a:lstStyle/>
          <a:p>
            <a:pPr>
              <a:lnSpc>
                <a:spcPct val="150000"/>
              </a:lnSpc>
            </a:pPr>
            <a:r>
              <a:rPr lang="en-US" sz="5100" b="1" dirty="0">
                <a:latin typeface="Akkurat-Light" panose="020B0604020202020204" charset="0"/>
              </a:rPr>
              <a:t>Difficulties:</a:t>
            </a:r>
          </a:p>
          <a:p>
            <a:pPr lvl="1">
              <a:lnSpc>
                <a:spcPct val="150000"/>
              </a:lnSpc>
              <a:buFont typeface="Segoe UI Semilight" panose="020B0402040204020203" pitchFamily="34" charset="0"/>
              <a:buChar char="‒"/>
            </a:pPr>
            <a:r>
              <a:rPr lang="en-US" sz="5100" dirty="0">
                <a:latin typeface="Akkurat-Light" panose="020B0604020202020204" charset="0"/>
              </a:rPr>
              <a:t>Safety &amp; Security Organizations are subject to distinct regulations</a:t>
            </a:r>
            <a:endParaRPr lang="en-US" sz="5100" dirty="0">
              <a:highlight>
                <a:srgbClr val="FFFF00"/>
              </a:highlight>
              <a:latin typeface="Akkurat-Light" panose="020B0604020202020204" charset="0"/>
            </a:endParaRPr>
          </a:p>
          <a:p>
            <a:pPr lvl="1">
              <a:lnSpc>
                <a:spcPct val="150000"/>
              </a:lnSpc>
              <a:buFont typeface="Segoe UI Semilight" panose="020B0402040204020203" pitchFamily="34" charset="0"/>
              <a:buChar char="‒"/>
            </a:pPr>
            <a:r>
              <a:rPr lang="en-US" sz="5100" dirty="0">
                <a:latin typeface="Akkurat-Light" panose="020B0604020202020204" charset="0"/>
              </a:rPr>
              <a:t>Different international, regional and national stakeholders</a:t>
            </a:r>
            <a:endParaRPr lang="en-US" sz="5100" dirty="0">
              <a:highlight>
                <a:srgbClr val="FFFF00"/>
              </a:highlight>
              <a:latin typeface="Akkurat-Light" panose="020B0604020202020204" charset="0"/>
            </a:endParaRPr>
          </a:p>
          <a:p>
            <a:pPr lvl="1">
              <a:lnSpc>
                <a:spcPct val="150000"/>
              </a:lnSpc>
              <a:buFont typeface="Segoe UI Semilight" panose="020B0402040204020203" pitchFamily="34" charset="0"/>
              <a:buChar char="‒"/>
            </a:pPr>
            <a:r>
              <a:rPr lang="en-US" sz="5100" dirty="0">
                <a:latin typeface="Akkurat-Light" panose="020B0604020202020204" charset="0"/>
              </a:rPr>
              <a:t>Newer threats such as Cybersecurity effect aviation safety and aviation security - forcing the organizations to work together</a:t>
            </a:r>
          </a:p>
          <a:p>
            <a:pPr lvl="1">
              <a:lnSpc>
                <a:spcPct val="150000"/>
              </a:lnSpc>
              <a:buFont typeface="Segoe UI Semilight" panose="020B0402040204020203" pitchFamily="34" charset="0"/>
              <a:buChar char="‒"/>
            </a:pPr>
            <a:r>
              <a:rPr lang="en-US" sz="5100" dirty="0">
                <a:latin typeface="Akkurat-Light" panose="020B0604020202020204" charset="0"/>
              </a:rPr>
              <a:t>Certain issues that were traditionally categorized into the safety bucket are now also considered security concerns – for example, dangerous goods</a:t>
            </a:r>
          </a:p>
          <a:p>
            <a:pPr>
              <a:lnSpc>
                <a:spcPct val="150000"/>
              </a:lnSpc>
            </a:pPr>
            <a:r>
              <a:rPr lang="en-US" sz="5100" b="1" dirty="0">
                <a:latin typeface="Akkurat-Light" panose="020B0604020202020204" charset="0"/>
              </a:rPr>
              <a:t>Consequences:</a:t>
            </a:r>
          </a:p>
          <a:p>
            <a:pPr lvl="1">
              <a:lnSpc>
                <a:spcPct val="150000"/>
              </a:lnSpc>
              <a:buFont typeface="Segoe UI Semilight" panose="020B0402040204020203" pitchFamily="34" charset="0"/>
              <a:buChar char="‒"/>
            </a:pPr>
            <a:r>
              <a:rPr lang="en-US" sz="5100" dirty="0">
                <a:latin typeface="Akkurat-Light" panose="020B0604020202020204" charset="0"/>
              </a:rPr>
              <a:t>In some areas, safety regulations and practices are more advanced than security – for example, cybersecurity:  aircraft manufacturers have had to comply with the regulations that have been put in place for safety (National Institute of Standards and Technology (NIST) standards, etc.); there is need for security to catch up and use examples of how to design programs and enforce compliance from the safety organizations</a:t>
            </a:r>
            <a:endParaRPr lang="en-US" sz="4300" dirty="0">
              <a:latin typeface="Akkurat-Light" panose="020B0604020202020204" charset="0"/>
            </a:endParaRPr>
          </a:p>
          <a:p>
            <a:pPr lvl="1">
              <a:lnSpc>
                <a:spcPct val="150000"/>
              </a:lnSpc>
              <a:buFont typeface="Segoe UI Semilight" panose="020B0402040204020203" pitchFamily="34" charset="0"/>
              <a:buChar char="‒"/>
            </a:pPr>
            <a:r>
              <a:rPr lang="en-US" sz="5100" dirty="0">
                <a:latin typeface="Akkurat-Light" panose="020B0604020202020204" charset="0"/>
              </a:rPr>
              <a:t>Lack of communication between the 2 environments </a:t>
            </a:r>
          </a:p>
          <a:p>
            <a:pPr lvl="1">
              <a:lnSpc>
                <a:spcPct val="150000"/>
              </a:lnSpc>
              <a:buFont typeface="Segoe UI Semilight" panose="020B0402040204020203" pitchFamily="34" charset="0"/>
              <a:buChar char="‒"/>
            </a:pPr>
            <a:r>
              <a:rPr lang="en-US" sz="5100" dirty="0">
                <a:latin typeface="Akkurat-Light" panose="020B0604020202020204" charset="0"/>
              </a:rPr>
              <a:t>Competition between units and reluctancy to collaborate at operational level</a:t>
            </a:r>
          </a:p>
        </p:txBody>
      </p:sp>
      <p:grpSp>
        <p:nvGrpSpPr>
          <p:cNvPr id="4" name="Group 3">
            <a:extLst>
              <a:ext uri="{FF2B5EF4-FFF2-40B4-BE49-F238E27FC236}">
                <a16:creationId xmlns:a16="http://schemas.microsoft.com/office/drawing/2014/main" id="{661231D0-1DED-0040-BC87-50B2D1967483}"/>
              </a:ext>
            </a:extLst>
          </p:cNvPr>
          <p:cNvGrpSpPr/>
          <p:nvPr/>
        </p:nvGrpSpPr>
        <p:grpSpPr>
          <a:xfrm>
            <a:off x="15240000" y="0"/>
            <a:ext cx="9144000" cy="914400"/>
            <a:chOff x="1072111" y="736284"/>
            <a:chExt cx="15041628" cy="1473334"/>
          </a:xfrm>
          <a:solidFill>
            <a:srgbClr val="FFD966"/>
          </a:solidFill>
        </p:grpSpPr>
        <p:sp>
          <p:nvSpPr>
            <p:cNvPr id="5" name="Rectangle 4">
              <a:extLst>
                <a:ext uri="{FF2B5EF4-FFF2-40B4-BE49-F238E27FC236}">
                  <a16:creationId xmlns:a16="http://schemas.microsoft.com/office/drawing/2014/main" id="{57124C38-7641-5B4D-A38F-928B804B50C1}"/>
                </a:ext>
              </a:extLst>
            </p:cNvPr>
            <p:cNvSpPr/>
            <p:nvPr/>
          </p:nvSpPr>
          <p:spPr>
            <a:xfrm>
              <a:off x="1072111" y="736284"/>
              <a:ext cx="15041628" cy="1473334"/>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TextBox 5">
              <a:extLst>
                <a:ext uri="{FF2B5EF4-FFF2-40B4-BE49-F238E27FC236}">
                  <a16:creationId xmlns:a16="http://schemas.microsoft.com/office/drawing/2014/main" id="{0529FA9D-70EE-004B-941E-2A6144129E36}"/>
                </a:ext>
              </a:extLst>
            </p:cNvPr>
            <p:cNvSpPr txBox="1"/>
            <p:nvPr/>
          </p:nvSpPr>
          <p:spPr>
            <a:xfrm>
              <a:off x="1072111" y="736284"/>
              <a:ext cx="15041628" cy="14733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en-US" sz="3600" kern="1200" dirty="0"/>
                <a:t>Security / Safety : Key Elements</a:t>
              </a:r>
              <a:endParaRPr lang="en-BE" sz="3600" kern="1200" dirty="0"/>
            </a:p>
          </p:txBody>
        </p:sp>
      </p:grpSp>
      <p:cxnSp>
        <p:nvCxnSpPr>
          <p:cNvPr id="7" name="Straight Connector 6">
            <a:extLst>
              <a:ext uri="{FF2B5EF4-FFF2-40B4-BE49-F238E27FC236}">
                <a16:creationId xmlns:a16="http://schemas.microsoft.com/office/drawing/2014/main" id="{1BF26EA8-0DA5-054A-A289-2EC3926584BA}"/>
              </a:ext>
            </a:extLst>
          </p:cNvPr>
          <p:cNvCxnSpPr>
            <a:cxnSpLocks/>
          </p:cNvCxnSpPr>
          <p:nvPr/>
        </p:nvCxnSpPr>
        <p:spPr>
          <a:xfrm flipH="1">
            <a:off x="1205348" y="3222406"/>
            <a:ext cx="21920659"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A90C8DC5-54D0-4C07-B494-C701579FC9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2744655434"/>
      </p:ext>
    </p:extLst>
  </p:cSld>
  <p:clrMapOvr>
    <a:masterClrMapping/>
  </p:clrMapOvr>
  <mc:AlternateContent xmlns:mc="http://schemas.openxmlformats.org/markup-compatibility/2006">
    <mc:Choice xmlns:p14="http://schemas.microsoft.com/office/powerpoint/2010/main" Requires="p14">
      <p:transition spd="slow" p14:dur="2000" advTm="130691"/>
    </mc:Choice>
    <mc:Fallback>
      <p:transition spd="slow" advTm="13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F90B646-91EE-470E-9438-E931B1A073BE}"/>
              </a:ext>
            </a:extLst>
          </p:cNvPr>
          <p:cNvSpPr>
            <a:spLocks noGrp="1"/>
          </p:cNvSpPr>
          <p:nvPr>
            <p:ph idx="1"/>
          </p:nvPr>
        </p:nvSpPr>
        <p:spPr>
          <a:xfrm>
            <a:off x="1205348" y="3222406"/>
            <a:ext cx="21882469" cy="9166815"/>
          </a:xfrm>
        </p:spPr>
        <p:txBody>
          <a:bodyPr>
            <a:noAutofit/>
          </a:bodyPr>
          <a:lstStyle/>
          <a:p>
            <a:pPr>
              <a:lnSpc>
                <a:spcPct val="150000"/>
              </a:lnSpc>
            </a:pPr>
            <a:r>
              <a:rPr lang="en-US" sz="2800" b="1" dirty="0">
                <a:latin typeface="Akkurat-Light" panose="020B0604020202020204" charset="0"/>
              </a:rPr>
              <a:t>Solutions:</a:t>
            </a:r>
          </a:p>
          <a:p>
            <a:pPr lvl="1">
              <a:lnSpc>
                <a:spcPct val="150000"/>
              </a:lnSpc>
              <a:buFont typeface="Segoe UI Semilight" panose="020B0402040204020203" pitchFamily="34" charset="0"/>
              <a:buChar char="‒"/>
            </a:pPr>
            <a:r>
              <a:rPr lang="en-US" sz="2800" dirty="0">
                <a:latin typeface="Akkurat-Light" panose="020B0604020202020204" charset="0"/>
              </a:rPr>
              <a:t>Creating ad-hoc working groups </a:t>
            </a:r>
          </a:p>
          <a:p>
            <a:pPr lvl="2">
              <a:lnSpc>
                <a:spcPct val="150000"/>
              </a:lnSpc>
              <a:spcBef>
                <a:spcPts val="0"/>
              </a:spcBef>
            </a:pPr>
            <a:r>
              <a:rPr lang="en-US" sz="2800" dirty="0">
                <a:latin typeface="Akkurat-Light" panose="020B0604020202020204" charset="0"/>
              </a:rPr>
              <a:t>In the cybersecurity sector, International Air Transport Association (IATA) has brought together experts in safety and security from their member states to share expertise, common solutions/approaches, and issues they are facing to help create regulations at the operator level to help address the topic. </a:t>
            </a:r>
          </a:p>
          <a:p>
            <a:pPr lvl="1">
              <a:lnSpc>
                <a:spcPct val="150000"/>
              </a:lnSpc>
              <a:buFont typeface="Segoe UI Semilight" panose="020B0402040204020203" pitchFamily="34" charset="0"/>
              <a:buChar char="‒"/>
            </a:pPr>
            <a:r>
              <a:rPr lang="en-US" sz="2800" dirty="0">
                <a:latin typeface="Akkurat-Light" panose="020B0604020202020204" charset="0"/>
              </a:rPr>
              <a:t>Promoting initiatives from a sector to another when applicable.  </a:t>
            </a:r>
          </a:p>
          <a:p>
            <a:pPr lvl="2">
              <a:lnSpc>
                <a:spcPct val="150000"/>
              </a:lnSpc>
              <a:spcBef>
                <a:spcPts val="0"/>
              </a:spcBef>
            </a:pPr>
            <a:r>
              <a:rPr lang="en-US" sz="2800" dirty="0">
                <a:latin typeface="Akkurat-Light" panose="020B0604020202020204" charset="0"/>
              </a:rPr>
              <a:t>An example of this includes Security Management System (SEMS), inspired by the Safety Management System (SMS).</a:t>
            </a:r>
          </a:p>
          <a:p>
            <a:pPr lvl="2">
              <a:lnSpc>
                <a:spcPct val="150000"/>
              </a:lnSpc>
              <a:spcBef>
                <a:spcPts val="0"/>
              </a:spcBef>
            </a:pPr>
            <a:r>
              <a:rPr lang="en-US" sz="2800" dirty="0">
                <a:latin typeface="Akkurat-Light" panose="020B0604020202020204" charset="0"/>
              </a:rPr>
              <a:t>In the aviation industry, the SMS has been in place for a long time enforced by inspection/audits.</a:t>
            </a:r>
          </a:p>
          <a:p>
            <a:pPr lvl="2">
              <a:lnSpc>
                <a:spcPct val="150000"/>
              </a:lnSpc>
              <a:spcBef>
                <a:spcPts val="0"/>
              </a:spcBef>
            </a:pPr>
            <a:r>
              <a:rPr lang="en-US" sz="2800" dirty="0">
                <a:latin typeface="Akkurat-Light" panose="020B0604020202020204" charset="0"/>
              </a:rPr>
              <a:t>SEMS right now is not regulatory, only provides guidance and recommendations on how to implement.</a:t>
            </a:r>
          </a:p>
          <a:p>
            <a:pPr lvl="2">
              <a:lnSpc>
                <a:spcPct val="150000"/>
              </a:lnSpc>
              <a:spcBef>
                <a:spcPts val="0"/>
              </a:spcBef>
            </a:pPr>
            <a:r>
              <a:rPr lang="en-US" sz="2800" dirty="0">
                <a:latin typeface="Akkurat-Light" panose="020B0604020202020204" charset="0"/>
              </a:rPr>
              <a:t>Working groups have been formed to develop a framework for implementing SEMS</a:t>
            </a:r>
          </a:p>
          <a:p>
            <a:pPr lvl="1">
              <a:lnSpc>
                <a:spcPct val="150000"/>
              </a:lnSpc>
              <a:buFont typeface="Segoe UI Semilight" panose="020B0402040204020203" pitchFamily="34" charset="0"/>
              <a:buChar char="‒"/>
            </a:pPr>
            <a:r>
              <a:rPr lang="en-US" sz="2800" dirty="0">
                <a:latin typeface="Akkurat-Light" panose="020B0604020202020204" charset="0"/>
              </a:rPr>
              <a:t>Continually evaluating emerging threats as potentially new issues on their own with both safety and security implications.  </a:t>
            </a:r>
          </a:p>
          <a:p>
            <a:pPr lvl="2">
              <a:lnSpc>
                <a:spcPct val="150000"/>
              </a:lnSpc>
            </a:pPr>
            <a:r>
              <a:rPr lang="en-US" sz="2800" dirty="0">
                <a:latin typeface="Akkurat-Light" panose="020B0604020202020204" charset="0"/>
              </a:rPr>
              <a:t>For example, dangerous goods is a category on its own that must be addressed by both safety and security organizations</a:t>
            </a:r>
          </a:p>
        </p:txBody>
      </p:sp>
      <p:grpSp>
        <p:nvGrpSpPr>
          <p:cNvPr id="4" name="Group 3">
            <a:extLst>
              <a:ext uri="{FF2B5EF4-FFF2-40B4-BE49-F238E27FC236}">
                <a16:creationId xmlns:a16="http://schemas.microsoft.com/office/drawing/2014/main" id="{661231D0-1DED-0040-BC87-50B2D1967483}"/>
              </a:ext>
            </a:extLst>
          </p:cNvPr>
          <p:cNvGrpSpPr/>
          <p:nvPr/>
        </p:nvGrpSpPr>
        <p:grpSpPr>
          <a:xfrm>
            <a:off x="15240000" y="0"/>
            <a:ext cx="9144000" cy="914400"/>
            <a:chOff x="1072111" y="736284"/>
            <a:chExt cx="15041628" cy="1473334"/>
          </a:xfrm>
          <a:solidFill>
            <a:srgbClr val="FFD966"/>
          </a:solidFill>
        </p:grpSpPr>
        <p:sp>
          <p:nvSpPr>
            <p:cNvPr id="5" name="Rectangle 4">
              <a:extLst>
                <a:ext uri="{FF2B5EF4-FFF2-40B4-BE49-F238E27FC236}">
                  <a16:creationId xmlns:a16="http://schemas.microsoft.com/office/drawing/2014/main" id="{57124C38-7641-5B4D-A38F-928B804B50C1}"/>
                </a:ext>
              </a:extLst>
            </p:cNvPr>
            <p:cNvSpPr/>
            <p:nvPr/>
          </p:nvSpPr>
          <p:spPr>
            <a:xfrm>
              <a:off x="1072111" y="736284"/>
              <a:ext cx="15041628" cy="1473334"/>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TextBox 5">
              <a:extLst>
                <a:ext uri="{FF2B5EF4-FFF2-40B4-BE49-F238E27FC236}">
                  <a16:creationId xmlns:a16="http://schemas.microsoft.com/office/drawing/2014/main" id="{0529FA9D-70EE-004B-941E-2A6144129E36}"/>
                </a:ext>
              </a:extLst>
            </p:cNvPr>
            <p:cNvSpPr txBox="1"/>
            <p:nvPr/>
          </p:nvSpPr>
          <p:spPr>
            <a:xfrm>
              <a:off x="1072111" y="736284"/>
              <a:ext cx="15041628" cy="14733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69460" tIns="165100" rIns="165100" bIns="165100" numCol="1" spcCol="1270" anchor="ctr" anchorCtr="0">
              <a:noAutofit/>
            </a:bodyPr>
            <a:lstStyle/>
            <a:p>
              <a:pPr marL="0" lvl="0" indent="0" defTabSz="2889250">
                <a:lnSpc>
                  <a:spcPct val="90000"/>
                </a:lnSpc>
                <a:spcBef>
                  <a:spcPct val="0"/>
                </a:spcBef>
                <a:spcAft>
                  <a:spcPct val="35000"/>
                </a:spcAft>
                <a:buNone/>
              </a:pPr>
              <a:r>
                <a:rPr lang="en-US" sz="3600" kern="1200" dirty="0"/>
                <a:t>Security / Safety : Key Elements</a:t>
              </a:r>
              <a:endParaRPr lang="en-BE" sz="3600" kern="1200" dirty="0"/>
            </a:p>
          </p:txBody>
        </p:sp>
      </p:grpSp>
      <p:cxnSp>
        <p:nvCxnSpPr>
          <p:cNvPr id="7" name="Straight Connector 6">
            <a:extLst>
              <a:ext uri="{FF2B5EF4-FFF2-40B4-BE49-F238E27FC236}">
                <a16:creationId xmlns:a16="http://schemas.microsoft.com/office/drawing/2014/main" id="{1BF26EA8-0DA5-054A-A289-2EC3926584BA}"/>
              </a:ext>
            </a:extLst>
          </p:cNvPr>
          <p:cNvCxnSpPr>
            <a:cxnSpLocks/>
          </p:cNvCxnSpPr>
          <p:nvPr/>
        </p:nvCxnSpPr>
        <p:spPr>
          <a:xfrm flipH="1">
            <a:off x="1205348" y="3222406"/>
            <a:ext cx="2188247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2207F656-D7D9-494B-99ED-96FC400DFF5F}"/>
              </a:ext>
            </a:extLst>
          </p:cNvPr>
          <p:cNvSpPr>
            <a:spLocks noGrp="1"/>
          </p:cNvSpPr>
          <p:nvPr>
            <p:ph type="title"/>
          </p:nvPr>
        </p:nvSpPr>
        <p:spPr>
          <a:xfrm>
            <a:off x="1205348" y="457200"/>
            <a:ext cx="21461896" cy="2765206"/>
          </a:xfrm>
        </p:spPr>
        <p:txBody>
          <a:bodyPr anchor="b">
            <a:normAutofit/>
          </a:bodyPr>
          <a:lstStyle/>
          <a:p>
            <a:r>
              <a:rPr lang="fr-FR" sz="6600" dirty="0">
                <a:latin typeface="Akkurat-Light" panose="020B0604020202020204" charset="0"/>
              </a:rPr>
              <a:t>CURRENT SOLUTIONS IN AVIATION FOR HARMONIZING SAFETY &amp; SECURITY</a:t>
            </a:r>
            <a:endParaRPr lang="en-US" sz="6600" dirty="0">
              <a:latin typeface="Akkurat-Light" panose="020B0604020202020204" charset="0"/>
            </a:endParaRPr>
          </a:p>
        </p:txBody>
      </p:sp>
      <p:pic>
        <p:nvPicPr>
          <p:cNvPr id="2" name="Audio 1">
            <a:hlinkClick r:id="" action="ppaction://media"/>
            <a:extLst>
              <a:ext uri="{FF2B5EF4-FFF2-40B4-BE49-F238E27FC236}">
                <a16:creationId xmlns:a16="http://schemas.microsoft.com/office/drawing/2014/main" id="{9E4D6F40-7D5F-47D4-9EF2-A0B55EE8F8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1735530703"/>
      </p:ext>
    </p:extLst>
  </p:cSld>
  <p:clrMapOvr>
    <a:masterClrMapping/>
  </p:clrMapOvr>
  <mc:AlternateContent xmlns:mc="http://schemas.openxmlformats.org/markup-compatibility/2006">
    <mc:Choice xmlns:p14="http://schemas.microsoft.com/office/powerpoint/2010/main" Requires="p14">
      <p:transition spd="slow" p14:dur="2000" advTm="104654"/>
    </mc:Choice>
    <mc:Fallback>
      <p:transition spd="slow" advTm="10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ExtraBold"/>
        <a:ea typeface="Montserrat ExtraBold"/>
        <a:cs typeface="Montserrat ExtraBold"/>
      </a:majorFont>
      <a:minorFont>
        <a:latin typeface="Akkurat"/>
        <a:ea typeface="Akkurat"/>
        <a:cs typeface="Akkura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ExtraBold"/>
        <a:ea typeface="Montserrat ExtraBold"/>
        <a:cs typeface="Montserrat ExtraBold"/>
      </a:majorFont>
      <a:minorFont>
        <a:latin typeface="Akkurat"/>
        <a:ea typeface="Akkurat"/>
        <a:cs typeface="Akkura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372A3B88277B49B93600E1EB0B2310" ma:contentTypeVersion="11" ma:contentTypeDescription="Crée un document." ma:contentTypeScope="" ma:versionID="6b3c850226edbd746970ad3b47b3559d">
  <xsd:schema xmlns:xsd="http://www.w3.org/2001/XMLSchema" xmlns:xs="http://www.w3.org/2001/XMLSchema" xmlns:p="http://schemas.microsoft.com/office/2006/metadata/properties" xmlns:ns3="08e9f305-ef52-41bc-97b1-76a50810ed9b" xmlns:ns4="9c6814c8-8a9c-441b-b790-15ae3aab5994" targetNamespace="http://schemas.microsoft.com/office/2006/metadata/properties" ma:root="true" ma:fieldsID="b81a272a7bcd070453910e23b4ad426d" ns3:_="" ns4:_="">
    <xsd:import namespace="08e9f305-ef52-41bc-97b1-76a50810ed9b"/>
    <xsd:import namespace="9c6814c8-8a9c-441b-b790-15ae3aab599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9f305-ef52-41bc-97b1-76a50810ed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6814c8-8a9c-441b-b790-15ae3aab5994"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SharingHintHash" ma:index="16"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77CD71-1A84-4EB5-8661-3F2FB4581A40}">
  <ds:schemaRefs>
    <ds:schemaRef ds:uri="http://schemas.microsoft.com/office/2006/documentManagement/types"/>
    <ds:schemaRef ds:uri="http://schemas.microsoft.com/office/2006/metadata/properties"/>
    <ds:schemaRef ds:uri="http://purl.org/dc/elements/1.1/"/>
    <ds:schemaRef ds:uri="08e9f305-ef52-41bc-97b1-76a50810ed9b"/>
    <ds:schemaRef ds:uri="9c6814c8-8a9c-441b-b790-15ae3aab5994"/>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D5F1CD5-2369-4CCF-82B6-C0975132B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e9f305-ef52-41bc-97b1-76a50810ed9b"/>
    <ds:schemaRef ds:uri="9c6814c8-8a9c-441b-b790-15ae3aab59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4A8879-C4F0-4B5B-97C0-956B4BA3A1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2566</TotalTime>
  <Words>1794</Words>
  <Application>Microsoft Office PowerPoint</Application>
  <PresentationFormat>Custom</PresentationFormat>
  <Paragraphs>129</Paragraphs>
  <Slides>15</Slides>
  <Notes>4</Notes>
  <HiddenSlides>0</HiddenSlides>
  <MMClips>14</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15</vt:i4>
      </vt:variant>
    </vt:vector>
  </HeadingPairs>
  <TitlesOfParts>
    <vt:vector size="32" baseType="lpstr">
      <vt:lpstr>Calibri Light</vt:lpstr>
      <vt:lpstr>Segoe UI Semilight</vt:lpstr>
      <vt:lpstr>Wingdings</vt:lpstr>
      <vt:lpstr>Arial Narrow</vt:lpstr>
      <vt:lpstr>Arial</vt:lpstr>
      <vt:lpstr>Calibri</vt:lpstr>
      <vt:lpstr>Helvetica Neue</vt:lpstr>
      <vt:lpstr>Old Standard TT</vt:lpstr>
      <vt:lpstr>Montserrat Regular</vt:lpstr>
      <vt:lpstr>Akkurat</vt:lpstr>
      <vt:lpstr>Montserrat SemiBold</vt:lpstr>
      <vt:lpstr>Montserrat ExtraBold</vt:lpstr>
      <vt:lpstr>Arial Black</vt:lpstr>
      <vt:lpstr>Akkurat-Light</vt:lpstr>
      <vt:lpstr>White</vt:lpstr>
      <vt:lpstr>1_Radial</vt:lpstr>
      <vt:lpstr>Thème Office</vt:lpstr>
      <vt:lpstr>PowerPoint Presentation</vt:lpstr>
      <vt:lpstr>PowerPoint Presentation</vt:lpstr>
      <vt:lpstr>PowerPoint Presentation</vt:lpstr>
      <vt:lpstr>WHAT IS AVIATION SECURITY?</vt:lpstr>
      <vt:lpstr>WHAT ARE UNLAWFUL INTERFERENCES?</vt:lpstr>
      <vt:lpstr>WHAT IS AVIATION SAFETY?</vt:lpstr>
      <vt:lpstr>WHAT ARE SAFETY INCIDENTS?</vt:lpstr>
      <vt:lpstr>CURRENT ISSUES IN AVIATION FOR HARMONIZING SAFETY &amp; SECURITY</vt:lpstr>
      <vt:lpstr>CURRENT SOLUTIONS IN AVIATION FOR HARMONIZING SAFETY &amp; SECURITY</vt:lpstr>
      <vt:lpstr>MIXING EXPERTS IN AD-HOC INITIATIVES:  THE EXAMPLE OF CYBERSECURITY</vt:lpstr>
      <vt:lpstr>  PROMOTING INITIATIVES FROM ONE SECTOR TO ANOTHER:   THE EXAMPLE OF SEMS</vt:lpstr>
      <vt:lpstr>PROMOTING INITIATIVES FROM ONE SECTOR TO ANOTHER: THE EXAMPLE OF SEMS (CONT.)</vt:lpstr>
      <vt:lpstr>      CONSIDERING EMERGING THREATS AS THEIR OWN TOPIC: THE EXAMPLE OF DANGEROUS GOODS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Ezra</dc:creator>
  <cp:lastModifiedBy>Alexandre steigerw</cp:lastModifiedBy>
  <cp:revision>104</cp:revision>
  <dcterms:modified xsi:type="dcterms:W3CDTF">2021-11-05T00:19:47Z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0x010100EE372A3B88277B49B93600E1EB0B2310</vt:lpwstr>
  </property>
</Properties>
</file>